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0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06" name="Google Shape;40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07" name="Google Shape;407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1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62" name="Google Shape;462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63" name="Google Shape;463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2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19" name="Google Shape;51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20" name="Google Shape;520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13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615" name="Google Shape;61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16" name="Google Shape;616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14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720" name="Google Shape;72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721" name="Google Shape;721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28. Start of lecture 29.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15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816" name="Google Shape;81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817" name="Google Shape;817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28. Start of lecture 29.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16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12" name="Google Shape;912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13" name="Google Shape;913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28. Start of lecture 29.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10" name="Google Shape;110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6" name="Google Shape;15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57" name="Google Shape;157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4" name="Google Shape;164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65" name="Google Shape;165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7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0" name="Google Shape;250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51" name="Google Shape;251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8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0" name="Google Shape;300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01" name="Google Shape;301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9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2" name="Google Shape;35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53" name="Google Shape;353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228600" y="1447800"/>
            <a:ext cx="8382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228600" y="1447800"/>
            <a:ext cx="4114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2" type="body"/>
          </p:nvPr>
        </p:nvSpPr>
        <p:spPr>
          <a:xfrm>
            <a:off x="4495800" y="1447800"/>
            <a:ext cx="4114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>
            <a:off x="623888" y="1709738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623888" y="4589463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dana"/>
              <a:buNone/>
              <a:defRPr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Verdana"/>
              <a:buNone/>
              <a:defRPr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ctrTitle"/>
          </p:nvPr>
        </p:nvSpPr>
        <p:spPr>
          <a:xfrm>
            <a:off x="1143000" y="1122363"/>
            <a:ext cx="6858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subTitle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sz="2000"/>
            </a:lvl2pPr>
            <a:lvl3pPr lvl="2" rtl="0" algn="ctr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dana"/>
              <a:buNone/>
              <a:defRPr sz="1800"/>
            </a:lvl3pPr>
            <a:lvl4pPr lvl="3" rtl="0" algn="ctr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Verdana"/>
              <a:buNone/>
              <a:defRPr sz="1600"/>
            </a:lvl4pPr>
            <a:lvl5pPr lvl="4" rtl="0" algn="ctr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 rot="5400000">
            <a:off x="4467300" y="1876500"/>
            <a:ext cx="6172200" cy="21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 rot="5400000">
            <a:off x="161850" y="-162000"/>
            <a:ext cx="6172200" cy="6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 rot="5400000">
            <a:off x="2133600" y="-457200"/>
            <a:ext cx="4572000" cy="83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630238" y="457200"/>
            <a:ext cx="294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/>
          <p:nvPr>
            <p:ph idx="2" type="pic"/>
          </p:nvPr>
        </p:nvSpPr>
        <p:spPr>
          <a:xfrm>
            <a:off x="3887788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erdana"/>
              <a:buNone/>
              <a:defRPr b="0" i="0" sz="28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erdana"/>
              <a:buNone/>
              <a:defRPr b="0" i="0" sz="24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b="0" i="0" sz="20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630238" y="2057400"/>
            <a:ext cx="29496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Verdana"/>
              <a:buNone/>
              <a:defRPr sz="1400"/>
            </a:lvl2pPr>
            <a:lvl3pPr indent="-228600" lvl="2" marL="137160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Verdana"/>
              <a:buNone/>
              <a:defRPr sz="1200"/>
            </a:lvl3pPr>
            <a:lvl4pPr indent="-228600" lvl="3" marL="1828800" rtl="0" algn="l"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Verdana"/>
              <a:buNone/>
              <a:defRPr sz="1000"/>
            </a:lvl4pPr>
            <a:lvl5pPr indent="-2286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4" name="Google Shape;44;p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630238" y="457200"/>
            <a:ext cx="294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3887788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▪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erdana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erdana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/>
            </a:lvl5pPr>
            <a:lvl6pPr indent="-355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0" name="Google Shape;50;p7"/>
          <p:cNvSpPr txBox="1"/>
          <p:nvPr>
            <p:ph idx="2" type="body"/>
          </p:nvPr>
        </p:nvSpPr>
        <p:spPr>
          <a:xfrm>
            <a:off x="630238" y="2057400"/>
            <a:ext cx="29496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Verdana"/>
              <a:buNone/>
              <a:defRPr sz="1400"/>
            </a:lvl2pPr>
            <a:lvl3pPr indent="-228600" lvl="2" marL="137160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Verdana"/>
              <a:buNone/>
              <a:defRPr sz="1200"/>
            </a:lvl3pPr>
            <a:lvl4pPr indent="-228600" lvl="3" marL="1828800" rtl="0" algn="l"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Verdana"/>
              <a:buNone/>
              <a:defRPr sz="1000"/>
            </a:lvl4pPr>
            <a:lvl5pPr indent="-2286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type="title"/>
          </p:nvPr>
        </p:nvSpPr>
        <p:spPr>
          <a:xfrm>
            <a:off x="630238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630238" y="1681163"/>
            <a:ext cx="38688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dana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Verdana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6" name="Google Shape;66;p10"/>
          <p:cNvSpPr txBox="1"/>
          <p:nvPr>
            <p:ph idx="2" type="body"/>
          </p:nvPr>
        </p:nvSpPr>
        <p:spPr>
          <a:xfrm>
            <a:off x="630238" y="2505075"/>
            <a:ext cx="38688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3" type="body"/>
          </p:nvPr>
        </p:nvSpPr>
        <p:spPr>
          <a:xfrm>
            <a:off x="4629150" y="1681163"/>
            <a:ext cx="38877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dana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Verdana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8" name="Google Shape;68;p10"/>
          <p:cNvSpPr txBox="1"/>
          <p:nvPr>
            <p:ph idx="4" type="body"/>
          </p:nvPr>
        </p:nvSpPr>
        <p:spPr>
          <a:xfrm>
            <a:off x="4629150" y="2505075"/>
            <a:ext cx="38877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152400" y="-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228600" y="1447800"/>
            <a:ext cx="8382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erdana"/>
              <a:buChar char="•"/>
              <a:defRPr b="0" i="0" sz="24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" id="15" name="Google Shape;15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0" y="6381750"/>
            <a:ext cx="761999" cy="47625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0" name="Google Shape;90;p13"/>
          <p:cNvSpPr txBox="1"/>
          <p:nvPr>
            <p:ph type="title"/>
          </p:nvPr>
        </p:nvSpPr>
        <p:spPr>
          <a:xfrm>
            <a:off x="304800" y="2362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endParaRPr/>
          </a:p>
        </p:txBody>
      </p:sp>
      <p:sp>
        <p:nvSpPr>
          <p:cNvPr id="91" name="Google Shape;91;p13"/>
          <p:cNvSpPr txBox="1"/>
          <p:nvPr>
            <p:ph idx="1" type="body"/>
          </p:nvPr>
        </p:nvSpPr>
        <p:spPr>
          <a:xfrm>
            <a:off x="228600" y="3657600"/>
            <a:ext cx="83820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lang="en-US"/>
              <a:t>Lecture 17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2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10" name="Google Shape;410;p22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411" name="Google Shape;411;p22"/>
          <p:cNvSpPr txBox="1"/>
          <p:nvPr>
            <p:ph idx="1" type="body"/>
          </p:nvPr>
        </p:nvSpPr>
        <p:spPr>
          <a:xfrm>
            <a:off x="381000" y="1524000"/>
            <a:ext cx="82263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any array element at position 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left child is at 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right child is at (2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+1) and the parent is at  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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2.</a:t>
            </a:r>
            <a:endParaRPr/>
          </a:p>
        </p:txBody>
      </p:sp>
      <p:sp>
        <p:nvSpPr>
          <p:cNvPr id="412" name="Google Shape;412;p22"/>
          <p:cNvSpPr txBox="1"/>
          <p:nvPr/>
        </p:nvSpPr>
        <p:spPr>
          <a:xfrm>
            <a:off x="1066800" y="44196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13" name="Google Shape;413;p22"/>
          <p:cNvCxnSpPr/>
          <p:nvPr/>
        </p:nvCxnSpPr>
        <p:spPr>
          <a:xfrm>
            <a:off x="1524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4" name="Google Shape;414;p22"/>
          <p:cNvCxnSpPr/>
          <p:nvPr/>
        </p:nvCxnSpPr>
        <p:spPr>
          <a:xfrm>
            <a:off x="1981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5" name="Google Shape;415;p22"/>
          <p:cNvCxnSpPr/>
          <p:nvPr/>
        </p:nvCxnSpPr>
        <p:spPr>
          <a:xfrm>
            <a:off x="2438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6" name="Google Shape;416;p22"/>
          <p:cNvCxnSpPr/>
          <p:nvPr/>
        </p:nvCxnSpPr>
        <p:spPr>
          <a:xfrm>
            <a:off x="2895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7" name="Google Shape;417;p22"/>
          <p:cNvCxnSpPr/>
          <p:nvPr/>
        </p:nvCxnSpPr>
        <p:spPr>
          <a:xfrm>
            <a:off x="3352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8" name="Google Shape;418;p22"/>
          <p:cNvCxnSpPr/>
          <p:nvPr/>
        </p:nvCxnSpPr>
        <p:spPr>
          <a:xfrm>
            <a:off x="3810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9" name="Google Shape;419;p22"/>
          <p:cNvCxnSpPr/>
          <p:nvPr/>
        </p:nvCxnSpPr>
        <p:spPr>
          <a:xfrm>
            <a:off x="4267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0" name="Google Shape;420;p22"/>
          <p:cNvCxnSpPr/>
          <p:nvPr/>
        </p:nvCxnSpPr>
        <p:spPr>
          <a:xfrm>
            <a:off x="4724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1" name="Google Shape;421;p22"/>
          <p:cNvCxnSpPr/>
          <p:nvPr/>
        </p:nvCxnSpPr>
        <p:spPr>
          <a:xfrm>
            <a:off x="5181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2" name="Google Shape;422;p22"/>
          <p:cNvCxnSpPr/>
          <p:nvPr/>
        </p:nvCxnSpPr>
        <p:spPr>
          <a:xfrm>
            <a:off x="5638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3" name="Google Shape;423;p22"/>
          <p:cNvCxnSpPr/>
          <p:nvPr/>
        </p:nvCxnSpPr>
        <p:spPr>
          <a:xfrm>
            <a:off x="6096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4" name="Google Shape;424;p22"/>
          <p:cNvCxnSpPr/>
          <p:nvPr/>
        </p:nvCxnSpPr>
        <p:spPr>
          <a:xfrm>
            <a:off x="6553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5" name="Google Shape;425;p22"/>
          <p:cNvCxnSpPr/>
          <p:nvPr/>
        </p:nvCxnSpPr>
        <p:spPr>
          <a:xfrm>
            <a:off x="7010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6" name="Google Shape;426;p22"/>
          <p:cNvCxnSpPr/>
          <p:nvPr/>
        </p:nvCxnSpPr>
        <p:spPr>
          <a:xfrm>
            <a:off x="7467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27" name="Google Shape;427;p22"/>
          <p:cNvSpPr txBox="1"/>
          <p:nvPr/>
        </p:nvSpPr>
        <p:spPr>
          <a:xfrm>
            <a:off x="14478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428" name="Google Shape;428;p22"/>
          <p:cNvSpPr txBox="1"/>
          <p:nvPr/>
        </p:nvSpPr>
        <p:spPr>
          <a:xfrm>
            <a:off x="19050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429" name="Google Shape;429;p22"/>
          <p:cNvSpPr txBox="1"/>
          <p:nvPr/>
        </p:nvSpPr>
        <p:spPr>
          <a:xfrm>
            <a:off x="23622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430" name="Google Shape;430;p22"/>
          <p:cNvSpPr txBox="1"/>
          <p:nvPr/>
        </p:nvSpPr>
        <p:spPr>
          <a:xfrm>
            <a:off x="2809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431" name="Google Shape;431;p22"/>
          <p:cNvSpPr txBox="1"/>
          <p:nvPr/>
        </p:nvSpPr>
        <p:spPr>
          <a:xfrm>
            <a:off x="32670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432" name="Google Shape;432;p22"/>
          <p:cNvSpPr txBox="1"/>
          <p:nvPr/>
        </p:nvSpPr>
        <p:spPr>
          <a:xfrm>
            <a:off x="37242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433" name="Google Shape;433;p22"/>
          <p:cNvSpPr txBox="1"/>
          <p:nvPr/>
        </p:nvSpPr>
        <p:spPr>
          <a:xfrm>
            <a:off x="41814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434" name="Google Shape;434;p22"/>
          <p:cNvSpPr txBox="1"/>
          <p:nvPr/>
        </p:nvSpPr>
        <p:spPr>
          <a:xfrm>
            <a:off x="46386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435" name="Google Shape;435;p22"/>
          <p:cNvSpPr txBox="1"/>
          <p:nvPr/>
        </p:nvSpPr>
        <p:spPr>
          <a:xfrm>
            <a:off x="5095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436" name="Google Shape;436;p22"/>
          <p:cNvSpPr txBox="1"/>
          <p:nvPr/>
        </p:nvSpPr>
        <p:spPr>
          <a:xfrm>
            <a:off x="55626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437" name="Google Shape;437;p22"/>
          <p:cNvSpPr txBox="1"/>
          <p:nvPr/>
        </p:nvSpPr>
        <p:spPr>
          <a:xfrm>
            <a:off x="14478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438" name="Google Shape;438;p22"/>
          <p:cNvSpPr txBox="1"/>
          <p:nvPr/>
        </p:nvSpPr>
        <p:spPr>
          <a:xfrm>
            <a:off x="1895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39" name="Google Shape;439;p22"/>
          <p:cNvSpPr txBox="1"/>
          <p:nvPr/>
        </p:nvSpPr>
        <p:spPr>
          <a:xfrm>
            <a:off x="23622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440" name="Google Shape;440;p22"/>
          <p:cNvSpPr txBox="1"/>
          <p:nvPr/>
        </p:nvSpPr>
        <p:spPr>
          <a:xfrm>
            <a:off x="2809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441" name="Google Shape;441;p22"/>
          <p:cNvSpPr txBox="1"/>
          <p:nvPr/>
        </p:nvSpPr>
        <p:spPr>
          <a:xfrm>
            <a:off x="3267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42" name="Google Shape;442;p22"/>
          <p:cNvSpPr txBox="1"/>
          <p:nvPr/>
        </p:nvSpPr>
        <p:spPr>
          <a:xfrm>
            <a:off x="3724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443" name="Google Shape;443;p22"/>
          <p:cNvSpPr txBox="1"/>
          <p:nvPr/>
        </p:nvSpPr>
        <p:spPr>
          <a:xfrm>
            <a:off x="4181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444" name="Google Shape;444;p22"/>
          <p:cNvSpPr txBox="1"/>
          <p:nvPr/>
        </p:nvSpPr>
        <p:spPr>
          <a:xfrm>
            <a:off x="4638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445" name="Google Shape;445;p22"/>
          <p:cNvSpPr txBox="1"/>
          <p:nvPr/>
        </p:nvSpPr>
        <p:spPr>
          <a:xfrm>
            <a:off x="5095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446" name="Google Shape;446;p22"/>
          <p:cNvSpPr txBox="1"/>
          <p:nvPr/>
        </p:nvSpPr>
        <p:spPr>
          <a:xfrm>
            <a:off x="5553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447" name="Google Shape;447;p22"/>
          <p:cNvSpPr txBox="1"/>
          <p:nvPr/>
        </p:nvSpPr>
        <p:spPr>
          <a:xfrm>
            <a:off x="6010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448" name="Google Shape;448;p22"/>
          <p:cNvSpPr txBox="1"/>
          <p:nvPr/>
        </p:nvSpPr>
        <p:spPr>
          <a:xfrm>
            <a:off x="6477000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449" name="Google Shape;449;p22"/>
          <p:cNvSpPr txBox="1"/>
          <p:nvPr/>
        </p:nvSpPr>
        <p:spPr>
          <a:xfrm>
            <a:off x="6924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450" name="Google Shape;450;p22"/>
          <p:cNvSpPr txBox="1"/>
          <p:nvPr/>
        </p:nvSpPr>
        <p:spPr>
          <a:xfrm>
            <a:off x="7381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451" name="Google Shape;451;p22"/>
          <p:cNvSpPr txBox="1"/>
          <p:nvPr/>
        </p:nvSpPr>
        <p:spPr>
          <a:xfrm>
            <a:off x="981075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452" name="Google Shape;452;p22"/>
          <p:cNvSpPr/>
          <p:nvPr/>
        </p:nvSpPr>
        <p:spPr>
          <a:xfrm>
            <a:off x="1789112" y="42338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3" name="Google Shape;453;p22"/>
          <p:cNvSpPr/>
          <p:nvPr/>
        </p:nvSpPr>
        <p:spPr>
          <a:xfrm>
            <a:off x="1752600" y="39751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4" name="Google Shape;454;p22"/>
          <p:cNvSpPr/>
          <p:nvPr/>
        </p:nvSpPr>
        <p:spPr>
          <a:xfrm flipH="1" rot="10800000">
            <a:off x="2209800" y="49530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5" name="Google Shape;455;p22"/>
          <p:cNvSpPr/>
          <p:nvPr/>
        </p:nvSpPr>
        <p:spPr>
          <a:xfrm flipH="1" rot="10800000">
            <a:off x="2209800" y="49530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6" name="Google Shape;456;p22"/>
          <p:cNvSpPr/>
          <p:nvPr/>
        </p:nvSpPr>
        <p:spPr>
          <a:xfrm>
            <a:off x="2743200" y="38862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7" name="Google Shape;457;p22"/>
          <p:cNvSpPr/>
          <p:nvPr/>
        </p:nvSpPr>
        <p:spPr>
          <a:xfrm>
            <a:off x="2743200" y="38862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8" name="Google Shape;458;p22"/>
          <p:cNvSpPr/>
          <p:nvPr/>
        </p:nvSpPr>
        <p:spPr>
          <a:xfrm flipH="1" rot="10800000">
            <a:off x="3200400" y="49530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190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9" name="Google Shape;459;p22"/>
          <p:cNvSpPr/>
          <p:nvPr/>
        </p:nvSpPr>
        <p:spPr>
          <a:xfrm flipH="1" rot="10800000">
            <a:off x="3200400" y="4953000"/>
            <a:ext cx="2209800" cy="914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190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23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66" name="Google Shape;466;p23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467" name="Google Shape;467;p23"/>
          <p:cNvSpPr txBox="1"/>
          <p:nvPr>
            <p:ph idx="1" type="body"/>
          </p:nvPr>
        </p:nvSpPr>
        <p:spPr>
          <a:xfrm>
            <a:off x="381000" y="1524000"/>
            <a:ext cx="82263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any array element at position 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left child is at 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right child is at (2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+1) and the parent is at  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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2.</a:t>
            </a:r>
            <a:endParaRPr/>
          </a:p>
        </p:txBody>
      </p:sp>
      <p:sp>
        <p:nvSpPr>
          <p:cNvPr id="468" name="Google Shape;468;p23"/>
          <p:cNvSpPr txBox="1"/>
          <p:nvPr/>
        </p:nvSpPr>
        <p:spPr>
          <a:xfrm>
            <a:off x="1066800" y="44196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69" name="Google Shape;469;p23"/>
          <p:cNvCxnSpPr/>
          <p:nvPr/>
        </p:nvCxnSpPr>
        <p:spPr>
          <a:xfrm>
            <a:off x="1524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0" name="Google Shape;470;p23"/>
          <p:cNvCxnSpPr/>
          <p:nvPr/>
        </p:nvCxnSpPr>
        <p:spPr>
          <a:xfrm>
            <a:off x="1981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1" name="Google Shape;471;p23"/>
          <p:cNvCxnSpPr/>
          <p:nvPr/>
        </p:nvCxnSpPr>
        <p:spPr>
          <a:xfrm>
            <a:off x="2438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2" name="Google Shape;472;p23"/>
          <p:cNvCxnSpPr/>
          <p:nvPr/>
        </p:nvCxnSpPr>
        <p:spPr>
          <a:xfrm>
            <a:off x="2895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3" name="Google Shape;473;p23"/>
          <p:cNvCxnSpPr/>
          <p:nvPr/>
        </p:nvCxnSpPr>
        <p:spPr>
          <a:xfrm>
            <a:off x="3352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4" name="Google Shape;474;p23"/>
          <p:cNvCxnSpPr/>
          <p:nvPr/>
        </p:nvCxnSpPr>
        <p:spPr>
          <a:xfrm>
            <a:off x="3810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5" name="Google Shape;475;p23"/>
          <p:cNvCxnSpPr/>
          <p:nvPr/>
        </p:nvCxnSpPr>
        <p:spPr>
          <a:xfrm>
            <a:off x="4267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6" name="Google Shape;476;p23"/>
          <p:cNvCxnSpPr/>
          <p:nvPr/>
        </p:nvCxnSpPr>
        <p:spPr>
          <a:xfrm>
            <a:off x="4724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7" name="Google Shape;477;p23"/>
          <p:cNvCxnSpPr/>
          <p:nvPr/>
        </p:nvCxnSpPr>
        <p:spPr>
          <a:xfrm>
            <a:off x="5181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8" name="Google Shape;478;p23"/>
          <p:cNvCxnSpPr/>
          <p:nvPr/>
        </p:nvCxnSpPr>
        <p:spPr>
          <a:xfrm>
            <a:off x="5638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9" name="Google Shape;479;p23"/>
          <p:cNvCxnSpPr/>
          <p:nvPr/>
        </p:nvCxnSpPr>
        <p:spPr>
          <a:xfrm>
            <a:off x="6096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0" name="Google Shape;480;p23"/>
          <p:cNvCxnSpPr/>
          <p:nvPr/>
        </p:nvCxnSpPr>
        <p:spPr>
          <a:xfrm>
            <a:off x="6553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1" name="Google Shape;481;p23"/>
          <p:cNvCxnSpPr/>
          <p:nvPr/>
        </p:nvCxnSpPr>
        <p:spPr>
          <a:xfrm>
            <a:off x="7010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2" name="Google Shape;482;p23"/>
          <p:cNvCxnSpPr/>
          <p:nvPr/>
        </p:nvCxnSpPr>
        <p:spPr>
          <a:xfrm>
            <a:off x="7467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83" name="Google Shape;483;p23"/>
          <p:cNvSpPr txBox="1"/>
          <p:nvPr/>
        </p:nvSpPr>
        <p:spPr>
          <a:xfrm>
            <a:off x="14478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484" name="Google Shape;484;p23"/>
          <p:cNvSpPr txBox="1"/>
          <p:nvPr/>
        </p:nvSpPr>
        <p:spPr>
          <a:xfrm>
            <a:off x="19050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485" name="Google Shape;485;p23"/>
          <p:cNvSpPr txBox="1"/>
          <p:nvPr/>
        </p:nvSpPr>
        <p:spPr>
          <a:xfrm>
            <a:off x="23622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486" name="Google Shape;486;p23"/>
          <p:cNvSpPr txBox="1"/>
          <p:nvPr/>
        </p:nvSpPr>
        <p:spPr>
          <a:xfrm>
            <a:off x="2809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487" name="Google Shape;487;p23"/>
          <p:cNvSpPr txBox="1"/>
          <p:nvPr/>
        </p:nvSpPr>
        <p:spPr>
          <a:xfrm>
            <a:off x="32670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488" name="Google Shape;488;p23"/>
          <p:cNvSpPr txBox="1"/>
          <p:nvPr/>
        </p:nvSpPr>
        <p:spPr>
          <a:xfrm>
            <a:off x="37242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489" name="Google Shape;489;p23"/>
          <p:cNvSpPr txBox="1"/>
          <p:nvPr/>
        </p:nvSpPr>
        <p:spPr>
          <a:xfrm>
            <a:off x="41814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490" name="Google Shape;490;p23"/>
          <p:cNvSpPr txBox="1"/>
          <p:nvPr/>
        </p:nvSpPr>
        <p:spPr>
          <a:xfrm>
            <a:off x="46386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491" name="Google Shape;491;p23"/>
          <p:cNvSpPr txBox="1"/>
          <p:nvPr/>
        </p:nvSpPr>
        <p:spPr>
          <a:xfrm>
            <a:off x="5095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492" name="Google Shape;492;p23"/>
          <p:cNvSpPr txBox="1"/>
          <p:nvPr/>
        </p:nvSpPr>
        <p:spPr>
          <a:xfrm>
            <a:off x="55626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493" name="Google Shape;493;p23"/>
          <p:cNvSpPr txBox="1"/>
          <p:nvPr/>
        </p:nvSpPr>
        <p:spPr>
          <a:xfrm>
            <a:off x="14478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494" name="Google Shape;494;p23"/>
          <p:cNvSpPr txBox="1"/>
          <p:nvPr/>
        </p:nvSpPr>
        <p:spPr>
          <a:xfrm>
            <a:off x="1895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95" name="Google Shape;495;p23"/>
          <p:cNvSpPr txBox="1"/>
          <p:nvPr/>
        </p:nvSpPr>
        <p:spPr>
          <a:xfrm>
            <a:off x="23622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496" name="Google Shape;496;p23"/>
          <p:cNvSpPr txBox="1"/>
          <p:nvPr/>
        </p:nvSpPr>
        <p:spPr>
          <a:xfrm>
            <a:off x="2809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497" name="Google Shape;497;p23"/>
          <p:cNvSpPr txBox="1"/>
          <p:nvPr/>
        </p:nvSpPr>
        <p:spPr>
          <a:xfrm>
            <a:off x="3267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98" name="Google Shape;498;p23"/>
          <p:cNvSpPr txBox="1"/>
          <p:nvPr/>
        </p:nvSpPr>
        <p:spPr>
          <a:xfrm>
            <a:off x="3724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499" name="Google Shape;499;p23"/>
          <p:cNvSpPr txBox="1"/>
          <p:nvPr/>
        </p:nvSpPr>
        <p:spPr>
          <a:xfrm>
            <a:off x="4181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500" name="Google Shape;500;p23"/>
          <p:cNvSpPr txBox="1"/>
          <p:nvPr/>
        </p:nvSpPr>
        <p:spPr>
          <a:xfrm>
            <a:off x="4638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501" name="Google Shape;501;p23"/>
          <p:cNvSpPr txBox="1"/>
          <p:nvPr/>
        </p:nvSpPr>
        <p:spPr>
          <a:xfrm>
            <a:off x="5095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502" name="Google Shape;502;p23"/>
          <p:cNvSpPr txBox="1"/>
          <p:nvPr/>
        </p:nvSpPr>
        <p:spPr>
          <a:xfrm>
            <a:off x="5553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503" name="Google Shape;503;p23"/>
          <p:cNvSpPr txBox="1"/>
          <p:nvPr/>
        </p:nvSpPr>
        <p:spPr>
          <a:xfrm>
            <a:off x="6010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504" name="Google Shape;504;p23"/>
          <p:cNvSpPr txBox="1"/>
          <p:nvPr/>
        </p:nvSpPr>
        <p:spPr>
          <a:xfrm>
            <a:off x="6477000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505" name="Google Shape;505;p23"/>
          <p:cNvSpPr txBox="1"/>
          <p:nvPr/>
        </p:nvSpPr>
        <p:spPr>
          <a:xfrm>
            <a:off x="6924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506" name="Google Shape;506;p23"/>
          <p:cNvSpPr txBox="1"/>
          <p:nvPr/>
        </p:nvSpPr>
        <p:spPr>
          <a:xfrm>
            <a:off x="7381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507" name="Google Shape;507;p23"/>
          <p:cNvSpPr txBox="1"/>
          <p:nvPr/>
        </p:nvSpPr>
        <p:spPr>
          <a:xfrm>
            <a:off x="981075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508" name="Google Shape;508;p23"/>
          <p:cNvSpPr/>
          <p:nvPr/>
        </p:nvSpPr>
        <p:spPr>
          <a:xfrm>
            <a:off x="1789112" y="42338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9" name="Google Shape;509;p23"/>
          <p:cNvSpPr/>
          <p:nvPr/>
        </p:nvSpPr>
        <p:spPr>
          <a:xfrm>
            <a:off x="1752600" y="39751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0" name="Google Shape;510;p23"/>
          <p:cNvSpPr/>
          <p:nvPr/>
        </p:nvSpPr>
        <p:spPr>
          <a:xfrm flipH="1" rot="10800000">
            <a:off x="2209800" y="49530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1" name="Google Shape;511;p23"/>
          <p:cNvSpPr/>
          <p:nvPr/>
        </p:nvSpPr>
        <p:spPr>
          <a:xfrm flipH="1" rot="10800000">
            <a:off x="2209800" y="49530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2" name="Google Shape;512;p23"/>
          <p:cNvSpPr/>
          <p:nvPr/>
        </p:nvSpPr>
        <p:spPr>
          <a:xfrm>
            <a:off x="2743200" y="38862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3" name="Google Shape;513;p23"/>
          <p:cNvSpPr/>
          <p:nvPr/>
        </p:nvSpPr>
        <p:spPr>
          <a:xfrm>
            <a:off x="2743200" y="38862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4" name="Google Shape;514;p23"/>
          <p:cNvSpPr/>
          <p:nvPr/>
        </p:nvSpPr>
        <p:spPr>
          <a:xfrm flipH="1" rot="10800000">
            <a:off x="3200400" y="49530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5" name="Google Shape;515;p23"/>
          <p:cNvSpPr/>
          <p:nvPr/>
        </p:nvSpPr>
        <p:spPr>
          <a:xfrm flipH="1" rot="10800000">
            <a:off x="3200400" y="4953000"/>
            <a:ext cx="2209800" cy="914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23"/>
          <p:cNvSpPr/>
          <p:nvPr/>
        </p:nvSpPr>
        <p:spPr>
          <a:xfrm>
            <a:off x="3581400" y="3505200"/>
            <a:ext cx="2209800" cy="914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190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24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23" name="Google Shape;523;p24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524" name="Google Shape;524;p24"/>
          <p:cNvSpPr txBox="1"/>
          <p:nvPr>
            <p:ph idx="1" type="body"/>
          </p:nvPr>
        </p:nvSpPr>
        <p:spPr>
          <a:xfrm>
            <a:off x="2209800" y="6019800"/>
            <a:ext cx="48768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numbers     array index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 b="0" i="0" sz="20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525" name="Google Shape;525;p24"/>
          <p:cNvCxnSpPr/>
          <p:nvPr/>
        </p:nvCxnSpPr>
        <p:spPr>
          <a:xfrm>
            <a:off x="4938712" y="1735137"/>
            <a:ext cx="1100100" cy="55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26" name="Google Shape;526;p24"/>
          <p:cNvCxnSpPr/>
          <p:nvPr/>
        </p:nvCxnSpPr>
        <p:spPr>
          <a:xfrm flipH="1">
            <a:off x="3908425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27" name="Google Shape;527;p24"/>
          <p:cNvCxnSpPr/>
          <p:nvPr/>
        </p:nvCxnSpPr>
        <p:spPr>
          <a:xfrm flipH="1">
            <a:off x="1708150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28" name="Google Shape;528;p24"/>
          <p:cNvCxnSpPr/>
          <p:nvPr/>
        </p:nvCxnSpPr>
        <p:spPr>
          <a:xfrm>
            <a:off x="2257425" y="3400425"/>
            <a:ext cx="412800" cy="695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29" name="Google Shape;529;p24"/>
          <p:cNvGrpSpPr/>
          <p:nvPr/>
        </p:nvGrpSpPr>
        <p:grpSpPr>
          <a:xfrm>
            <a:off x="4457700" y="1387475"/>
            <a:ext cx="498740" cy="488667"/>
            <a:chOff x="2304" y="1296"/>
            <a:chExt cx="348" cy="338"/>
          </a:xfrm>
        </p:grpSpPr>
        <p:sp>
          <p:nvSpPr>
            <p:cNvPr id="530" name="Google Shape;530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1" name="Google Shape;531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532" name="Google Shape;532;p24"/>
          <p:cNvGrpSpPr/>
          <p:nvPr/>
        </p:nvGrpSpPr>
        <p:grpSpPr>
          <a:xfrm>
            <a:off x="5900737" y="2151062"/>
            <a:ext cx="498740" cy="488667"/>
            <a:chOff x="2304" y="1296"/>
            <a:chExt cx="348" cy="338"/>
          </a:xfrm>
        </p:grpSpPr>
        <p:sp>
          <p:nvSpPr>
            <p:cNvPr id="533" name="Google Shape;533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4" name="Google Shape;534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535" name="Google Shape;535;p24"/>
          <p:cNvGrpSpPr/>
          <p:nvPr/>
        </p:nvGrpSpPr>
        <p:grpSpPr>
          <a:xfrm>
            <a:off x="2944812" y="2151062"/>
            <a:ext cx="498740" cy="488667"/>
            <a:chOff x="2304" y="1296"/>
            <a:chExt cx="348" cy="338"/>
          </a:xfrm>
        </p:grpSpPr>
        <p:sp>
          <p:nvSpPr>
            <p:cNvPr id="536" name="Google Shape;536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7" name="Google Shape;537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cxnSp>
        <p:nvCxnSpPr>
          <p:cNvPr id="538" name="Google Shape;538;p24"/>
          <p:cNvCxnSpPr/>
          <p:nvPr/>
        </p:nvCxnSpPr>
        <p:spPr>
          <a:xfrm flipH="1">
            <a:off x="3425862" y="1735137"/>
            <a:ext cx="1100100" cy="485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39" name="Google Shape;539;p24"/>
          <p:cNvGrpSpPr/>
          <p:nvPr/>
        </p:nvGrpSpPr>
        <p:grpSpPr>
          <a:xfrm>
            <a:off x="4044950" y="2984500"/>
            <a:ext cx="498740" cy="491558"/>
            <a:chOff x="2304" y="1296"/>
            <a:chExt cx="348" cy="340"/>
          </a:xfrm>
        </p:grpSpPr>
        <p:sp>
          <p:nvSpPr>
            <p:cNvPr id="540" name="Google Shape;540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41" name="Google Shape;541;p24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cxnSp>
        <p:nvCxnSpPr>
          <p:cNvPr id="542" name="Google Shape;542;p24"/>
          <p:cNvCxnSpPr/>
          <p:nvPr/>
        </p:nvCxnSpPr>
        <p:spPr>
          <a:xfrm>
            <a:off x="3425825" y="2566987"/>
            <a:ext cx="7572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43" name="Google Shape;543;p24"/>
          <p:cNvGrpSpPr/>
          <p:nvPr/>
        </p:nvGrpSpPr>
        <p:grpSpPr>
          <a:xfrm>
            <a:off x="2395537" y="4025900"/>
            <a:ext cx="498740" cy="491558"/>
            <a:chOff x="2304" y="1296"/>
            <a:chExt cx="348" cy="340"/>
          </a:xfrm>
        </p:grpSpPr>
        <p:sp>
          <p:nvSpPr>
            <p:cNvPr id="544" name="Google Shape;544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45" name="Google Shape;545;p24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</a:t>
              </a:r>
              <a:endParaRPr/>
            </a:p>
          </p:txBody>
        </p:sp>
      </p:grpSp>
      <p:grpSp>
        <p:nvGrpSpPr>
          <p:cNvPr id="546" name="Google Shape;546;p24"/>
          <p:cNvGrpSpPr/>
          <p:nvPr/>
        </p:nvGrpSpPr>
        <p:grpSpPr>
          <a:xfrm>
            <a:off x="1844675" y="2984500"/>
            <a:ext cx="498740" cy="491558"/>
            <a:chOff x="2304" y="1296"/>
            <a:chExt cx="348" cy="340"/>
          </a:xfrm>
        </p:grpSpPr>
        <p:sp>
          <p:nvSpPr>
            <p:cNvPr id="547" name="Google Shape;547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48" name="Google Shape;548;p24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</a:t>
              </a:r>
              <a:endParaRPr/>
            </a:p>
          </p:txBody>
        </p:sp>
      </p:grpSp>
      <p:cxnSp>
        <p:nvCxnSpPr>
          <p:cNvPr id="549" name="Google Shape;549;p24"/>
          <p:cNvCxnSpPr/>
          <p:nvPr/>
        </p:nvCxnSpPr>
        <p:spPr>
          <a:xfrm flipH="1">
            <a:off x="2327225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50" name="Google Shape;550;p24"/>
          <p:cNvSpPr/>
          <p:nvPr/>
        </p:nvSpPr>
        <p:spPr>
          <a:xfrm>
            <a:off x="1363662" y="4025900"/>
            <a:ext cx="482700" cy="4857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1" name="Google Shape;551;p24"/>
          <p:cNvSpPr txBox="1"/>
          <p:nvPr/>
        </p:nvSpPr>
        <p:spPr>
          <a:xfrm>
            <a:off x="1295400" y="40544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552" name="Google Shape;552;p24"/>
          <p:cNvGrpSpPr/>
          <p:nvPr/>
        </p:nvGrpSpPr>
        <p:grpSpPr>
          <a:xfrm>
            <a:off x="3495675" y="4025900"/>
            <a:ext cx="498615" cy="491558"/>
            <a:chOff x="2304" y="1296"/>
            <a:chExt cx="348" cy="340"/>
          </a:xfrm>
        </p:grpSpPr>
        <p:sp>
          <p:nvSpPr>
            <p:cNvPr id="553" name="Google Shape;553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54" name="Google Shape;554;p24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J</a:t>
              </a:r>
              <a:endParaRPr/>
            </a:p>
          </p:txBody>
        </p:sp>
      </p:grpSp>
      <p:grpSp>
        <p:nvGrpSpPr>
          <p:cNvPr id="555" name="Google Shape;555;p24"/>
          <p:cNvGrpSpPr/>
          <p:nvPr/>
        </p:nvGrpSpPr>
        <p:grpSpPr>
          <a:xfrm>
            <a:off x="7000875" y="2984500"/>
            <a:ext cx="498740" cy="491558"/>
            <a:chOff x="2304" y="1296"/>
            <a:chExt cx="348" cy="340"/>
          </a:xfrm>
        </p:grpSpPr>
        <p:sp>
          <p:nvSpPr>
            <p:cNvPr id="556" name="Google Shape;556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57" name="Google Shape;557;p24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G</a:t>
              </a:r>
              <a:endParaRPr/>
            </a:p>
          </p:txBody>
        </p:sp>
      </p:grpSp>
      <p:cxnSp>
        <p:nvCxnSpPr>
          <p:cNvPr id="558" name="Google Shape;558;p24"/>
          <p:cNvCxnSpPr/>
          <p:nvPr/>
        </p:nvCxnSpPr>
        <p:spPr>
          <a:xfrm>
            <a:off x="6383337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59" name="Google Shape;559;p24"/>
          <p:cNvGrpSpPr/>
          <p:nvPr/>
        </p:nvGrpSpPr>
        <p:grpSpPr>
          <a:xfrm>
            <a:off x="4802187" y="2984500"/>
            <a:ext cx="497182" cy="491558"/>
            <a:chOff x="2305" y="1296"/>
            <a:chExt cx="347" cy="340"/>
          </a:xfrm>
        </p:grpSpPr>
        <p:sp>
          <p:nvSpPr>
            <p:cNvPr id="560" name="Google Shape;560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1" name="Google Shape;561;p24"/>
            <p:cNvSpPr txBox="1"/>
            <p:nvPr/>
          </p:nvSpPr>
          <p:spPr>
            <a:xfrm>
              <a:off x="2305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</a:t>
              </a:r>
              <a:endParaRPr/>
            </a:p>
          </p:txBody>
        </p:sp>
      </p:grpSp>
      <p:cxnSp>
        <p:nvCxnSpPr>
          <p:cNvPr id="562" name="Google Shape;562;p24"/>
          <p:cNvCxnSpPr/>
          <p:nvPr/>
        </p:nvCxnSpPr>
        <p:spPr>
          <a:xfrm flipH="1">
            <a:off x="5283150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63" name="Google Shape;563;p24"/>
          <p:cNvSpPr txBox="1"/>
          <p:nvPr/>
        </p:nvSpPr>
        <p:spPr>
          <a:xfrm>
            <a:off x="1143000" y="50292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64" name="Google Shape;564;p24"/>
          <p:cNvCxnSpPr/>
          <p:nvPr/>
        </p:nvCxnSpPr>
        <p:spPr>
          <a:xfrm>
            <a:off x="16002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65" name="Google Shape;565;p24"/>
          <p:cNvCxnSpPr/>
          <p:nvPr/>
        </p:nvCxnSpPr>
        <p:spPr>
          <a:xfrm>
            <a:off x="20574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66" name="Google Shape;566;p24"/>
          <p:cNvCxnSpPr/>
          <p:nvPr/>
        </p:nvCxnSpPr>
        <p:spPr>
          <a:xfrm>
            <a:off x="25146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67" name="Google Shape;567;p24"/>
          <p:cNvCxnSpPr/>
          <p:nvPr/>
        </p:nvCxnSpPr>
        <p:spPr>
          <a:xfrm>
            <a:off x="29718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68" name="Google Shape;568;p24"/>
          <p:cNvCxnSpPr/>
          <p:nvPr/>
        </p:nvCxnSpPr>
        <p:spPr>
          <a:xfrm>
            <a:off x="34290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69" name="Google Shape;569;p24"/>
          <p:cNvCxnSpPr/>
          <p:nvPr/>
        </p:nvCxnSpPr>
        <p:spPr>
          <a:xfrm>
            <a:off x="38862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0" name="Google Shape;570;p24"/>
          <p:cNvCxnSpPr/>
          <p:nvPr/>
        </p:nvCxnSpPr>
        <p:spPr>
          <a:xfrm>
            <a:off x="43434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1" name="Google Shape;571;p24"/>
          <p:cNvCxnSpPr/>
          <p:nvPr/>
        </p:nvCxnSpPr>
        <p:spPr>
          <a:xfrm>
            <a:off x="48006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2" name="Google Shape;572;p24"/>
          <p:cNvCxnSpPr/>
          <p:nvPr/>
        </p:nvCxnSpPr>
        <p:spPr>
          <a:xfrm>
            <a:off x="52578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3" name="Google Shape;573;p24"/>
          <p:cNvCxnSpPr/>
          <p:nvPr/>
        </p:nvCxnSpPr>
        <p:spPr>
          <a:xfrm>
            <a:off x="57150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4" name="Google Shape;574;p24"/>
          <p:cNvCxnSpPr/>
          <p:nvPr/>
        </p:nvCxnSpPr>
        <p:spPr>
          <a:xfrm>
            <a:off x="61722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5" name="Google Shape;575;p24"/>
          <p:cNvCxnSpPr/>
          <p:nvPr/>
        </p:nvCxnSpPr>
        <p:spPr>
          <a:xfrm>
            <a:off x="66294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6" name="Google Shape;576;p24"/>
          <p:cNvCxnSpPr/>
          <p:nvPr/>
        </p:nvCxnSpPr>
        <p:spPr>
          <a:xfrm>
            <a:off x="70866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7" name="Google Shape;577;p24"/>
          <p:cNvCxnSpPr/>
          <p:nvPr/>
        </p:nvCxnSpPr>
        <p:spPr>
          <a:xfrm>
            <a:off x="75438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78" name="Google Shape;578;p24"/>
          <p:cNvSpPr txBox="1"/>
          <p:nvPr/>
        </p:nvSpPr>
        <p:spPr>
          <a:xfrm>
            <a:off x="1524000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579" name="Google Shape;579;p24"/>
          <p:cNvSpPr txBox="1"/>
          <p:nvPr/>
        </p:nvSpPr>
        <p:spPr>
          <a:xfrm>
            <a:off x="1981200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580" name="Google Shape;580;p24"/>
          <p:cNvSpPr txBox="1"/>
          <p:nvPr/>
        </p:nvSpPr>
        <p:spPr>
          <a:xfrm>
            <a:off x="2438400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581" name="Google Shape;581;p24"/>
          <p:cNvSpPr txBox="1"/>
          <p:nvPr/>
        </p:nvSpPr>
        <p:spPr>
          <a:xfrm>
            <a:off x="2886075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582" name="Google Shape;582;p24"/>
          <p:cNvSpPr txBox="1"/>
          <p:nvPr/>
        </p:nvSpPr>
        <p:spPr>
          <a:xfrm>
            <a:off x="3343275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583" name="Google Shape;583;p24"/>
          <p:cNvSpPr txBox="1"/>
          <p:nvPr/>
        </p:nvSpPr>
        <p:spPr>
          <a:xfrm>
            <a:off x="3800475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584" name="Google Shape;584;p24"/>
          <p:cNvSpPr txBox="1"/>
          <p:nvPr/>
        </p:nvSpPr>
        <p:spPr>
          <a:xfrm>
            <a:off x="4257675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585" name="Google Shape;585;p24"/>
          <p:cNvSpPr txBox="1"/>
          <p:nvPr/>
        </p:nvSpPr>
        <p:spPr>
          <a:xfrm>
            <a:off x="4714875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586" name="Google Shape;586;p24"/>
          <p:cNvSpPr txBox="1"/>
          <p:nvPr/>
        </p:nvSpPr>
        <p:spPr>
          <a:xfrm>
            <a:off x="5172075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587" name="Google Shape;587;p24"/>
          <p:cNvSpPr txBox="1"/>
          <p:nvPr/>
        </p:nvSpPr>
        <p:spPr>
          <a:xfrm>
            <a:off x="5638800" y="51054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588" name="Google Shape;588;p24"/>
          <p:cNvSpPr txBox="1"/>
          <p:nvPr/>
        </p:nvSpPr>
        <p:spPr>
          <a:xfrm>
            <a:off x="1524000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589" name="Google Shape;589;p24"/>
          <p:cNvSpPr txBox="1"/>
          <p:nvPr/>
        </p:nvSpPr>
        <p:spPr>
          <a:xfrm>
            <a:off x="19716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590" name="Google Shape;590;p24"/>
          <p:cNvSpPr txBox="1"/>
          <p:nvPr/>
        </p:nvSpPr>
        <p:spPr>
          <a:xfrm>
            <a:off x="2438400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591" name="Google Shape;591;p24"/>
          <p:cNvSpPr txBox="1"/>
          <p:nvPr/>
        </p:nvSpPr>
        <p:spPr>
          <a:xfrm>
            <a:off x="28860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592" name="Google Shape;592;p24"/>
          <p:cNvSpPr txBox="1"/>
          <p:nvPr/>
        </p:nvSpPr>
        <p:spPr>
          <a:xfrm>
            <a:off x="33432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593" name="Google Shape;593;p24"/>
          <p:cNvSpPr txBox="1"/>
          <p:nvPr/>
        </p:nvSpPr>
        <p:spPr>
          <a:xfrm>
            <a:off x="38004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594" name="Google Shape;594;p24"/>
          <p:cNvSpPr txBox="1"/>
          <p:nvPr/>
        </p:nvSpPr>
        <p:spPr>
          <a:xfrm>
            <a:off x="42576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595" name="Google Shape;595;p24"/>
          <p:cNvSpPr txBox="1"/>
          <p:nvPr/>
        </p:nvSpPr>
        <p:spPr>
          <a:xfrm>
            <a:off x="47148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596" name="Google Shape;596;p24"/>
          <p:cNvSpPr txBox="1"/>
          <p:nvPr/>
        </p:nvSpPr>
        <p:spPr>
          <a:xfrm>
            <a:off x="51720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597" name="Google Shape;597;p24"/>
          <p:cNvSpPr txBox="1"/>
          <p:nvPr/>
        </p:nvSpPr>
        <p:spPr>
          <a:xfrm>
            <a:off x="56292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598" name="Google Shape;598;p24"/>
          <p:cNvSpPr txBox="1"/>
          <p:nvPr/>
        </p:nvSpPr>
        <p:spPr>
          <a:xfrm>
            <a:off x="60864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599" name="Google Shape;599;p24"/>
          <p:cNvSpPr txBox="1"/>
          <p:nvPr/>
        </p:nvSpPr>
        <p:spPr>
          <a:xfrm>
            <a:off x="6553200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600" name="Google Shape;600;p24"/>
          <p:cNvSpPr txBox="1"/>
          <p:nvPr/>
        </p:nvSpPr>
        <p:spPr>
          <a:xfrm>
            <a:off x="70008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601" name="Google Shape;601;p24"/>
          <p:cNvSpPr txBox="1"/>
          <p:nvPr/>
        </p:nvSpPr>
        <p:spPr>
          <a:xfrm>
            <a:off x="74580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602" name="Google Shape;602;p24"/>
          <p:cNvSpPr txBox="1"/>
          <p:nvPr/>
        </p:nvSpPr>
        <p:spPr>
          <a:xfrm>
            <a:off x="1057275" y="5546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603" name="Google Shape;603;p24"/>
          <p:cNvSpPr txBox="1"/>
          <p:nvPr/>
        </p:nvSpPr>
        <p:spPr>
          <a:xfrm>
            <a:off x="4105275" y="1371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04" name="Google Shape;604;p24"/>
          <p:cNvSpPr txBox="1"/>
          <p:nvPr/>
        </p:nvSpPr>
        <p:spPr>
          <a:xfrm>
            <a:off x="2743200" y="1828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05" name="Google Shape;605;p24"/>
          <p:cNvSpPr txBox="1"/>
          <p:nvPr/>
        </p:nvSpPr>
        <p:spPr>
          <a:xfrm>
            <a:off x="5638800" y="1844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06" name="Google Shape;606;p24"/>
          <p:cNvSpPr txBox="1"/>
          <p:nvPr/>
        </p:nvSpPr>
        <p:spPr>
          <a:xfrm>
            <a:off x="1514475" y="27590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607" name="Google Shape;607;p24"/>
          <p:cNvSpPr txBox="1"/>
          <p:nvPr/>
        </p:nvSpPr>
        <p:spPr>
          <a:xfrm>
            <a:off x="38862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08" name="Google Shape;608;p24"/>
          <p:cNvSpPr txBox="1"/>
          <p:nvPr/>
        </p:nvSpPr>
        <p:spPr>
          <a:xfrm>
            <a:off x="45720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09" name="Google Shape;609;p24"/>
          <p:cNvSpPr txBox="1"/>
          <p:nvPr/>
        </p:nvSpPr>
        <p:spPr>
          <a:xfrm>
            <a:off x="6848475" y="2667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610" name="Google Shape;610;p24"/>
          <p:cNvSpPr txBox="1"/>
          <p:nvPr/>
        </p:nvSpPr>
        <p:spPr>
          <a:xfrm>
            <a:off x="9906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611" name="Google Shape;611;p24"/>
          <p:cNvSpPr txBox="1"/>
          <p:nvPr/>
        </p:nvSpPr>
        <p:spPr>
          <a:xfrm>
            <a:off x="20574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612" name="Google Shape;612;p24"/>
          <p:cNvSpPr txBox="1"/>
          <p:nvPr/>
        </p:nvSpPr>
        <p:spPr>
          <a:xfrm>
            <a:off x="3200400" y="3733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25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619" name="Google Shape;619;p25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cxnSp>
        <p:nvCxnSpPr>
          <p:cNvPr id="620" name="Google Shape;620;p25"/>
          <p:cNvCxnSpPr/>
          <p:nvPr/>
        </p:nvCxnSpPr>
        <p:spPr>
          <a:xfrm>
            <a:off x="4938712" y="1735137"/>
            <a:ext cx="1100100" cy="55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21" name="Google Shape;621;p25"/>
          <p:cNvCxnSpPr/>
          <p:nvPr/>
        </p:nvCxnSpPr>
        <p:spPr>
          <a:xfrm flipH="1">
            <a:off x="3908425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22" name="Google Shape;622;p25"/>
          <p:cNvCxnSpPr/>
          <p:nvPr/>
        </p:nvCxnSpPr>
        <p:spPr>
          <a:xfrm flipH="1">
            <a:off x="1708150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23" name="Google Shape;623;p25"/>
          <p:cNvCxnSpPr/>
          <p:nvPr/>
        </p:nvCxnSpPr>
        <p:spPr>
          <a:xfrm>
            <a:off x="2257425" y="3400425"/>
            <a:ext cx="412800" cy="695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24" name="Google Shape;624;p25"/>
          <p:cNvGrpSpPr/>
          <p:nvPr/>
        </p:nvGrpSpPr>
        <p:grpSpPr>
          <a:xfrm>
            <a:off x="4457700" y="1387475"/>
            <a:ext cx="498740" cy="488667"/>
            <a:chOff x="2304" y="1296"/>
            <a:chExt cx="348" cy="338"/>
          </a:xfrm>
        </p:grpSpPr>
        <p:sp>
          <p:nvSpPr>
            <p:cNvPr id="625" name="Google Shape;625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6" name="Google Shape;626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627" name="Google Shape;627;p25"/>
          <p:cNvGrpSpPr/>
          <p:nvPr/>
        </p:nvGrpSpPr>
        <p:grpSpPr>
          <a:xfrm>
            <a:off x="5900737" y="2151062"/>
            <a:ext cx="498740" cy="488667"/>
            <a:chOff x="2304" y="1296"/>
            <a:chExt cx="348" cy="338"/>
          </a:xfrm>
        </p:grpSpPr>
        <p:sp>
          <p:nvSpPr>
            <p:cNvPr id="628" name="Google Shape;628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9" name="Google Shape;629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630" name="Google Shape;630;p25"/>
          <p:cNvGrpSpPr/>
          <p:nvPr/>
        </p:nvGrpSpPr>
        <p:grpSpPr>
          <a:xfrm>
            <a:off x="2944812" y="2151062"/>
            <a:ext cx="498740" cy="488667"/>
            <a:chOff x="2304" y="1296"/>
            <a:chExt cx="348" cy="338"/>
          </a:xfrm>
        </p:grpSpPr>
        <p:sp>
          <p:nvSpPr>
            <p:cNvPr id="631" name="Google Shape;631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2" name="Google Shape;632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cxnSp>
        <p:nvCxnSpPr>
          <p:cNvPr id="633" name="Google Shape;633;p25"/>
          <p:cNvCxnSpPr/>
          <p:nvPr/>
        </p:nvCxnSpPr>
        <p:spPr>
          <a:xfrm flipH="1">
            <a:off x="3425862" y="1735137"/>
            <a:ext cx="1100100" cy="485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34" name="Google Shape;634;p25"/>
          <p:cNvGrpSpPr/>
          <p:nvPr/>
        </p:nvGrpSpPr>
        <p:grpSpPr>
          <a:xfrm>
            <a:off x="4044950" y="2984500"/>
            <a:ext cx="498740" cy="491558"/>
            <a:chOff x="2304" y="1296"/>
            <a:chExt cx="348" cy="340"/>
          </a:xfrm>
        </p:grpSpPr>
        <p:sp>
          <p:nvSpPr>
            <p:cNvPr id="635" name="Google Shape;635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6" name="Google Shape;636;p25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cxnSp>
        <p:nvCxnSpPr>
          <p:cNvPr id="637" name="Google Shape;637;p25"/>
          <p:cNvCxnSpPr/>
          <p:nvPr/>
        </p:nvCxnSpPr>
        <p:spPr>
          <a:xfrm>
            <a:off x="3425825" y="2566987"/>
            <a:ext cx="7572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38" name="Google Shape;638;p25"/>
          <p:cNvGrpSpPr/>
          <p:nvPr/>
        </p:nvGrpSpPr>
        <p:grpSpPr>
          <a:xfrm>
            <a:off x="2395537" y="4025900"/>
            <a:ext cx="498740" cy="491558"/>
            <a:chOff x="2304" y="1296"/>
            <a:chExt cx="348" cy="340"/>
          </a:xfrm>
        </p:grpSpPr>
        <p:sp>
          <p:nvSpPr>
            <p:cNvPr id="639" name="Google Shape;639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40" name="Google Shape;640;p25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</a:t>
              </a:r>
              <a:endParaRPr/>
            </a:p>
          </p:txBody>
        </p:sp>
      </p:grpSp>
      <p:grpSp>
        <p:nvGrpSpPr>
          <p:cNvPr id="641" name="Google Shape;641;p25"/>
          <p:cNvGrpSpPr/>
          <p:nvPr/>
        </p:nvGrpSpPr>
        <p:grpSpPr>
          <a:xfrm>
            <a:off x="1844675" y="2984500"/>
            <a:ext cx="498740" cy="491558"/>
            <a:chOff x="2304" y="1296"/>
            <a:chExt cx="348" cy="340"/>
          </a:xfrm>
        </p:grpSpPr>
        <p:sp>
          <p:nvSpPr>
            <p:cNvPr id="642" name="Google Shape;642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43" name="Google Shape;643;p25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</a:t>
              </a:r>
              <a:endParaRPr/>
            </a:p>
          </p:txBody>
        </p:sp>
      </p:grpSp>
      <p:cxnSp>
        <p:nvCxnSpPr>
          <p:cNvPr id="644" name="Google Shape;644;p25"/>
          <p:cNvCxnSpPr/>
          <p:nvPr/>
        </p:nvCxnSpPr>
        <p:spPr>
          <a:xfrm flipH="1">
            <a:off x="2327225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45" name="Google Shape;645;p25"/>
          <p:cNvSpPr/>
          <p:nvPr/>
        </p:nvSpPr>
        <p:spPr>
          <a:xfrm>
            <a:off x="1363662" y="4025900"/>
            <a:ext cx="482700" cy="4857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6" name="Google Shape;646;p25"/>
          <p:cNvSpPr txBox="1"/>
          <p:nvPr/>
        </p:nvSpPr>
        <p:spPr>
          <a:xfrm>
            <a:off x="1295400" y="40544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647" name="Google Shape;647;p25"/>
          <p:cNvGrpSpPr/>
          <p:nvPr/>
        </p:nvGrpSpPr>
        <p:grpSpPr>
          <a:xfrm>
            <a:off x="3495675" y="4025900"/>
            <a:ext cx="498615" cy="491558"/>
            <a:chOff x="2304" y="1296"/>
            <a:chExt cx="348" cy="340"/>
          </a:xfrm>
        </p:grpSpPr>
        <p:sp>
          <p:nvSpPr>
            <p:cNvPr id="648" name="Google Shape;648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49" name="Google Shape;649;p25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J</a:t>
              </a:r>
              <a:endParaRPr/>
            </a:p>
          </p:txBody>
        </p:sp>
      </p:grpSp>
      <p:grpSp>
        <p:nvGrpSpPr>
          <p:cNvPr id="650" name="Google Shape;650;p25"/>
          <p:cNvGrpSpPr/>
          <p:nvPr/>
        </p:nvGrpSpPr>
        <p:grpSpPr>
          <a:xfrm>
            <a:off x="7000875" y="2984500"/>
            <a:ext cx="498740" cy="491558"/>
            <a:chOff x="2304" y="1296"/>
            <a:chExt cx="348" cy="340"/>
          </a:xfrm>
        </p:grpSpPr>
        <p:sp>
          <p:nvSpPr>
            <p:cNvPr id="651" name="Google Shape;651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52" name="Google Shape;652;p25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G</a:t>
              </a:r>
              <a:endParaRPr/>
            </a:p>
          </p:txBody>
        </p:sp>
      </p:grpSp>
      <p:cxnSp>
        <p:nvCxnSpPr>
          <p:cNvPr id="653" name="Google Shape;653;p25"/>
          <p:cNvCxnSpPr/>
          <p:nvPr/>
        </p:nvCxnSpPr>
        <p:spPr>
          <a:xfrm>
            <a:off x="6383337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54" name="Google Shape;654;p25"/>
          <p:cNvGrpSpPr/>
          <p:nvPr/>
        </p:nvGrpSpPr>
        <p:grpSpPr>
          <a:xfrm>
            <a:off x="4802187" y="2984500"/>
            <a:ext cx="497182" cy="491558"/>
            <a:chOff x="2305" y="1296"/>
            <a:chExt cx="347" cy="340"/>
          </a:xfrm>
        </p:grpSpPr>
        <p:sp>
          <p:nvSpPr>
            <p:cNvPr id="655" name="Google Shape;655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56" name="Google Shape;656;p25"/>
            <p:cNvSpPr txBox="1"/>
            <p:nvPr/>
          </p:nvSpPr>
          <p:spPr>
            <a:xfrm>
              <a:off x="2305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</a:t>
              </a:r>
              <a:endParaRPr/>
            </a:p>
          </p:txBody>
        </p:sp>
      </p:grpSp>
      <p:cxnSp>
        <p:nvCxnSpPr>
          <p:cNvPr id="657" name="Google Shape;657;p25"/>
          <p:cNvCxnSpPr/>
          <p:nvPr/>
        </p:nvCxnSpPr>
        <p:spPr>
          <a:xfrm flipH="1">
            <a:off x="5283150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58" name="Google Shape;658;p25"/>
          <p:cNvSpPr txBox="1"/>
          <p:nvPr/>
        </p:nvSpPr>
        <p:spPr>
          <a:xfrm>
            <a:off x="4105275" y="1371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59" name="Google Shape;659;p25"/>
          <p:cNvSpPr txBox="1"/>
          <p:nvPr/>
        </p:nvSpPr>
        <p:spPr>
          <a:xfrm>
            <a:off x="2743200" y="1828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60" name="Google Shape;660;p25"/>
          <p:cNvSpPr txBox="1"/>
          <p:nvPr/>
        </p:nvSpPr>
        <p:spPr>
          <a:xfrm>
            <a:off x="5638800" y="1844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61" name="Google Shape;661;p25"/>
          <p:cNvSpPr txBox="1"/>
          <p:nvPr/>
        </p:nvSpPr>
        <p:spPr>
          <a:xfrm>
            <a:off x="1514475" y="27590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662" name="Google Shape;662;p25"/>
          <p:cNvSpPr txBox="1"/>
          <p:nvPr/>
        </p:nvSpPr>
        <p:spPr>
          <a:xfrm>
            <a:off x="38862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63" name="Google Shape;663;p25"/>
          <p:cNvSpPr txBox="1"/>
          <p:nvPr/>
        </p:nvSpPr>
        <p:spPr>
          <a:xfrm>
            <a:off x="45720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64" name="Google Shape;664;p25"/>
          <p:cNvSpPr txBox="1"/>
          <p:nvPr/>
        </p:nvSpPr>
        <p:spPr>
          <a:xfrm>
            <a:off x="6848475" y="2667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665" name="Google Shape;665;p25"/>
          <p:cNvSpPr txBox="1"/>
          <p:nvPr/>
        </p:nvSpPr>
        <p:spPr>
          <a:xfrm>
            <a:off x="9906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666" name="Google Shape;666;p25"/>
          <p:cNvSpPr txBox="1"/>
          <p:nvPr/>
        </p:nvSpPr>
        <p:spPr>
          <a:xfrm>
            <a:off x="20574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667" name="Google Shape;667;p25"/>
          <p:cNvSpPr txBox="1"/>
          <p:nvPr/>
        </p:nvSpPr>
        <p:spPr>
          <a:xfrm>
            <a:off x="3200400" y="3733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668" name="Google Shape;668;p25"/>
          <p:cNvSpPr txBox="1"/>
          <p:nvPr>
            <p:ph idx="1" type="body"/>
          </p:nvPr>
        </p:nvSpPr>
        <p:spPr>
          <a:xfrm>
            <a:off x="6802437" y="1447800"/>
            <a:ext cx="9048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 sz="32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69" name="Google Shape;669;p25"/>
          <p:cNvSpPr txBox="1"/>
          <p:nvPr/>
        </p:nvSpPr>
        <p:spPr>
          <a:xfrm>
            <a:off x="1676400" y="52578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70" name="Google Shape;670;p25"/>
          <p:cNvCxnSpPr/>
          <p:nvPr/>
        </p:nvCxnSpPr>
        <p:spPr>
          <a:xfrm>
            <a:off x="21336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71" name="Google Shape;671;p25"/>
          <p:cNvCxnSpPr/>
          <p:nvPr/>
        </p:nvCxnSpPr>
        <p:spPr>
          <a:xfrm>
            <a:off x="25908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72" name="Google Shape;672;p25"/>
          <p:cNvCxnSpPr/>
          <p:nvPr/>
        </p:nvCxnSpPr>
        <p:spPr>
          <a:xfrm>
            <a:off x="30480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73" name="Google Shape;673;p25"/>
          <p:cNvCxnSpPr/>
          <p:nvPr/>
        </p:nvCxnSpPr>
        <p:spPr>
          <a:xfrm>
            <a:off x="35052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74" name="Google Shape;674;p25"/>
          <p:cNvCxnSpPr/>
          <p:nvPr/>
        </p:nvCxnSpPr>
        <p:spPr>
          <a:xfrm>
            <a:off x="39624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75" name="Google Shape;675;p25"/>
          <p:cNvCxnSpPr/>
          <p:nvPr/>
        </p:nvCxnSpPr>
        <p:spPr>
          <a:xfrm>
            <a:off x="44196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76" name="Google Shape;676;p25"/>
          <p:cNvCxnSpPr/>
          <p:nvPr/>
        </p:nvCxnSpPr>
        <p:spPr>
          <a:xfrm>
            <a:off x="48768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77" name="Google Shape;677;p25"/>
          <p:cNvCxnSpPr/>
          <p:nvPr/>
        </p:nvCxnSpPr>
        <p:spPr>
          <a:xfrm>
            <a:off x="53340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78" name="Google Shape;678;p25"/>
          <p:cNvCxnSpPr/>
          <p:nvPr/>
        </p:nvCxnSpPr>
        <p:spPr>
          <a:xfrm>
            <a:off x="57912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79" name="Google Shape;679;p25"/>
          <p:cNvCxnSpPr/>
          <p:nvPr/>
        </p:nvCxnSpPr>
        <p:spPr>
          <a:xfrm>
            <a:off x="62484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0" name="Google Shape;680;p25"/>
          <p:cNvCxnSpPr/>
          <p:nvPr/>
        </p:nvCxnSpPr>
        <p:spPr>
          <a:xfrm>
            <a:off x="67056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1" name="Google Shape;681;p25"/>
          <p:cNvCxnSpPr/>
          <p:nvPr/>
        </p:nvCxnSpPr>
        <p:spPr>
          <a:xfrm>
            <a:off x="71628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2" name="Google Shape;682;p25"/>
          <p:cNvCxnSpPr/>
          <p:nvPr/>
        </p:nvCxnSpPr>
        <p:spPr>
          <a:xfrm>
            <a:off x="76200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3" name="Google Shape;683;p25"/>
          <p:cNvCxnSpPr/>
          <p:nvPr/>
        </p:nvCxnSpPr>
        <p:spPr>
          <a:xfrm>
            <a:off x="8077200" y="5257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84" name="Google Shape;684;p25"/>
          <p:cNvSpPr txBox="1"/>
          <p:nvPr/>
        </p:nvSpPr>
        <p:spPr>
          <a:xfrm>
            <a:off x="2057400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685" name="Google Shape;685;p25"/>
          <p:cNvSpPr txBox="1"/>
          <p:nvPr/>
        </p:nvSpPr>
        <p:spPr>
          <a:xfrm>
            <a:off x="2514600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686" name="Google Shape;686;p25"/>
          <p:cNvSpPr txBox="1"/>
          <p:nvPr/>
        </p:nvSpPr>
        <p:spPr>
          <a:xfrm>
            <a:off x="2971800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687" name="Google Shape;687;p25"/>
          <p:cNvSpPr txBox="1"/>
          <p:nvPr/>
        </p:nvSpPr>
        <p:spPr>
          <a:xfrm>
            <a:off x="3419475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688" name="Google Shape;688;p25"/>
          <p:cNvSpPr txBox="1"/>
          <p:nvPr/>
        </p:nvSpPr>
        <p:spPr>
          <a:xfrm>
            <a:off x="3876675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689" name="Google Shape;689;p25"/>
          <p:cNvSpPr txBox="1"/>
          <p:nvPr/>
        </p:nvSpPr>
        <p:spPr>
          <a:xfrm>
            <a:off x="4333875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690" name="Google Shape;690;p25"/>
          <p:cNvSpPr txBox="1"/>
          <p:nvPr/>
        </p:nvSpPr>
        <p:spPr>
          <a:xfrm>
            <a:off x="4791075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691" name="Google Shape;691;p25"/>
          <p:cNvSpPr txBox="1"/>
          <p:nvPr/>
        </p:nvSpPr>
        <p:spPr>
          <a:xfrm>
            <a:off x="5248275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692" name="Google Shape;692;p25"/>
          <p:cNvSpPr txBox="1"/>
          <p:nvPr/>
        </p:nvSpPr>
        <p:spPr>
          <a:xfrm>
            <a:off x="5705475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693" name="Google Shape;693;p25"/>
          <p:cNvSpPr txBox="1"/>
          <p:nvPr/>
        </p:nvSpPr>
        <p:spPr>
          <a:xfrm>
            <a:off x="6172200" y="5334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694" name="Google Shape;694;p25"/>
          <p:cNvSpPr txBox="1"/>
          <p:nvPr/>
        </p:nvSpPr>
        <p:spPr>
          <a:xfrm>
            <a:off x="2057400" y="5775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95" name="Google Shape;695;p25"/>
          <p:cNvSpPr txBox="1"/>
          <p:nvPr/>
        </p:nvSpPr>
        <p:spPr>
          <a:xfrm>
            <a:off x="25050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96" name="Google Shape;696;p25"/>
          <p:cNvSpPr txBox="1"/>
          <p:nvPr/>
        </p:nvSpPr>
        <p:spPr>
          <a:xfrm>
            <a:off x="2971800" y="5775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97" name="Google Shape;697;p25"/>
          <p:cNvSpPr txBox="1"/>
          <p:nvPr/>
        </p:nvSpPr>
        <p:spPr>
          <a:xfrm>
            <a:off x="34194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698" name="Google Shape;698;p25"/>
          <p:cNvSpPr txBox="1"/>
          <p:nvPr/>
        </p:nvSpPr>
        <p:spPr>
          <a:xfrm>
            <a:off x="38766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99" name="Google Shape;699;p25"/>
          <p:cNvSpPr txBox="1"/>
          <p:nvPr/>
        </p:nvSpPr>
        <p:spPr>
          <a:xfrm>
            <a:off x="43338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700" name="Google Shape;700;p25"/>
          <p:cNvSpPr txBox="1"/>
          <p:nvPr/>
        </p:nvSpPr>
        <p:spPr>
          <a:xfrm>
            <a:off x="47910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701" name="Google Shape;701;p25"/>
          <p:cNvSpPr txBox="1"/>
          <p:nvPr/>
        </p:nvSpPr>
        <p:spPr>
          <a:xfrm>
            <a:off x="52482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702" name="Google Shape;702;p25"/>
          <p:cNvSpPr txBox="1"/>
          <p:nvPr/>
        </p:nvSpPr>
        <p:spPr>
          <a:xfrm>
            <a:off x="57054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703" name="Google Shape;703;p25"/>
          <p:cNvSpPr txBox="1"/>
          <p:nvPr/>
        </p:nvSpPr>
        <p:spPr>
          <a:xfrm>
            <a:off x="61626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704" name="Google Shape;704;p25"/>
          <p:cNvSpPr txBox="1"/>
          <p:nvPr/>
        </p:nvSpPr>
        <p:spPr>
          <a:xfrm>
            <a:off x="66198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705" name="Google Shape;705;p25"/>
          <p:cNvSpPr txBox="1"/>
          <p:nvPr/>
        </p:nvSpPr>
        <p:spPr>
          <a:xfrm>
            <a:off x="7086600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706" name="Google Shape;706;p25"/>
          <p:cNvSpPr txBox="1"/>
          <p:nvPr/>
        </p:nvSpPr>
        <p:spPr>
          <a:xfrm>
            <a:off x="75342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707" name="Google Shape;707;p25"/>
          <p:cNvSpPr txBox="1"/>
          <p:nvPr/>
        </p:nvSpPr>
        <p:spPr>
          <a:xfrm>
            <a:off x="7991475" y="57912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708" name="Google Shape;708;p25"/>
          <p:cNvSpPr txBox="1"/>
          <p:nvPr/>
        </p:nvSpPr>
        <p:spPr>
          <a:xfrm>
            <a:off x="1590675" y="57753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709" name="Google Shape;709;p25"/>
          <p:cNvSpPr/>
          <p:nvPr/>
        </p:nvSpPr>
        <p:spPr>
          <a:xfrm>
            <a:off x="2398712" y="50720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0" name="Google Shape;710;p25"/>
          <p:cNvSpPr/>
          <p:nvPr/>
        </p:nvSpPr>
        <p:spPr>
          <a:xfrm>
            <a:off x="2362200" y="48133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1" name="Google Shape;711;p25"/>
          <p:cNvSpPr/>
          <p:nvPr/>
        </p:nvSpPr>
        <p:spPr>
          <a:xfrm flipH="1" rot="10800000">
            <a:off x="2819400" y="57912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2" name="Google Shape;712;p25"/>
          <p:cNvSpPr/>
          <p:nvPr/>
        </p:nvSpPr>
        <p:spPr>
          <a:xfrm flipH="1" rot="10800000">
            <a:off x="2819400" y="57912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3" name="Google Shape;713;p25"/>
          <p:cNvSpPr/>
          <p:nvPr/>
        </p:nvSpPr>
        <p:spPr>
          <a:xfrm>
            <a:off x="3352800" y="47244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4" name="Google Shape;714;p25"/>
          <p:cNvSpPr/>
          <p:nvPr/>
        </p:nvSpPr>
        <p:spPr>
          <a:xfrm>
            <a:off x="3352800" y="47244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5" name="Google Shape;715;p25"/>
          <p:cNvSpPr/>
          <p:nvPr/>
        </p:nvSpPr>
        <p:spPr>
          <a:xfrm flipH="1" rot="10800000">
            <a:off x="3810000" y="5791200"/>
            <a:ext cx="1752600" cy="6858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6" name="Google Shape;716;p25"/>
          <p:cNvSpPr/>
          <p:nvPr/>
        </p:nvSpPr>
        <p:spPr>
          <a:xfrm flipH="1" rot="10800000">
            <a:off x="3810000" y="5791200"/>
            <a:ext cx="2209800" cy="914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7" name="Google Shape;717;p25"/>
          <p:cNvSpPr/>
          <p:nvPr/>
        </p:nvSpPr>
        <p:spPr>
          <a:xfrm>
            <a:off x="4191000" y="4343400"/>
            <a:ext cx="2209800" cy="914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26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724" name="Google Shape;724;p26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725" name="Google Shape;725;p26"/>
          <p:cNvSpPr txBox="1"/>
          <p:nvPr>
            <p:ph idx="1" type="body"/>
          </p:nvPr>
        </p:nvSpPr>
        <p:spPr>
          <a:xfrm>
            <a:off x="1066800" y="579120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8925" lvl="0" marL="28892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▪"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Question: why don’t we store all binary trees in arrays? </a:t>
            </a:r>
            <a:b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use pointers?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 b="0" i="0" sz="20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726" name="Google Shape;726;p26"/>
          <p:cNvCxnSpPr/>
          <p:nvPr/>
        </p:nvCxnSpPr>
        <p:spPr>
          <a:xfrm>
            <a:off x="4938712" y="1735137"/>
            <a:ext cx="1100100" cy="55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27" name="Google Shape;727;p26"/>
          <p:cNvCxnSpPr/>
          <p:nvPr/>
        </p:nvCxnSpPr>
        <p:spPr>
          <a:xfrm flipH="1">
            <a:off x="3908425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28" name="Google Shape;728;p26"/>
          <p:cNvCxnSpPr/>
          <p:nvPr/>
        </p:nvCxnSpPr>
        <p:spPr>
          <a:xfrm flipH="1">
            <a:off x="1708150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29" name="Google Shape;729;p26"/>
          <p:cNvCxnSpPr/>
          <p:nvPr/>
        </p:nvCxnSpPr>
        <p:spPr>
          <a:xfrm>
            <a:off x="2257425" y="3400425"/>
            <a:ext cx="412800" cy="695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30" name="Google Shape;730;p26"/>
          <p:cNvGrpSpPr/>
          <p:nvPr/>
        </p:nvGrpSpPr>
        <p:grpSpPr>
          <a:xfrm>
            <a:off x="4457700" y="1387475"/>
            <a:ext cx="498740" cy="488667"/>
            <a:chOff x="2304" y="1296"/>
            <a:chExt cx="348" cy="338"/>
          </a:xfrm>
        </p:grpSpPr>
        <p:sp>
          <p:nvSpPr>
            <p:cNvPr id="731" name="Google Shape;731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32" name="Google Shape;732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733" name="Google Shape;733;p26"/>
          <p:cNvGrpSpPr/>
          <p:nvPr/>
        </p:nvGrpSpPr>
        <p:grpSpPr>
          <a:xfrm>
            <a:off x="5900737" y="2151062"/>
            <a:ext cx="498740" cy="488667"/>
            <a:chOff x="2304" y="1296"/>
            <a:chExt cx="348" cy="338"/>
          </a:xfrm>
        </p:grpSpPr>
        <p:sp>
          <p:nvSpPr>
            <p:cNvPr id="734" name="Google Shape;734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35" name="Google Shape;735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736" name="Google Shape;736;p26"/>
          <p:cNvGrpSpPr/>
          <p:nvPr/>
        </p:nvGrpSpPr>
        <p:grpSpPr>
          <a:xfrm>
            <a:off x="2944812" y="2151062"/>
            <a:ext cx="498740" cy="488667"/>
            <a:chOff x="2304" y="1296"/>
            <a:chExt cx="348" cy="338"/>
          </a:xfrm>
        </p:grpSpPr>
        <p:sp>
          <p:nvSpPr>
            <p:cNvPr id="737" name="Google Shape;737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38" name="Google Shape;738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cxnSp>
        <p:nvCxnSpPr>
          <p:cNvPr id="739" name="Google Shape;739;p26"/>
          <p:cNvCxnSpPr/>
          <p:nvPr/>
        </p:nvCxnSpPr>
        <p:spPr>
          <a:xfrm flipH="1">
            <a:off x="3425862" y="1735137"/>
            <a:ext cx="1100100" cy="485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40" name="Google Shape;740;p26"/>
          <p:cNvGrpSpPr/>
          <p:nvPr/>
        </p:nvGrpSpPr>
        <p:grpSpPr>
          <a:xfrm>
            <a:off x="4044950" y="2984500"/>
            <a:ext cx="498740" cy="491558"/>
            <a:chOff x="2304" y="1296"/>
            <a:chExt cx="348" cy="340"/>
          </a:xfrm>
        </p:grpSpPr>
        <p:sp>
          <p:nvSpPr>
            <p:cNvPr id="741" name="Google Shape;741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2" name="Google Shape;742;p26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cxnSp>
        <p:nvCxnSpPr>
          <p:cNvPr id="743" name="Google Shape;743;p26"/>
          <p:cNvCxnSpPr/>
          <p:nvPr/>
        </p:nvCxnSpPr>
        <p:spPr>
          <a:xfrm>
            <a:off x="3425825" y="2566987"/>
            <a:ext cx="7572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44" name="Google Shape;744;p26"/>
          <p:cNvGrpSpPr/>
          <p:nvPr/>
        </p:nvGrpSpPr>
        <p:grpSpPr>
          <a:xfrm>
            <a:off x="2395537" y="4025900"/>
            <a:ext cx="498740" cy="491558"/>
            <a:chOff x="2304" y="1296"/>
            <a:chExt cx="348" cy="340"/>
          </a:xfrm>
        </p:grpSpPr>
        <p:sp>
          <p:nvSpPr>
            <p:cNvPr id="745" name="Google Shape;745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6" name="Google Shape;746;p26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</a:t>
              </a:r>
              <a:endParaRPr/>
            </a:p>
          </p:txBody>
        </p:sp>
      </p:grpSp>
      <p:grpSp>
        <p:nvGrpSpPr>
          <p:cNvPr id="747" name="Google Shape;747;p26"/>
          <p:cNvGrpSpPr/>
          <p:nvPr/>
        </p:nvGrpSpPr>
        <p:grpSpPr>
          <a:xfrm>
            <a:off x="1844675" y="2984500"/>
            <a:ext cx="498740" cy="491558"/>
            <a:chOff x="2304" y="1296"/>
            <a:chExt cx="348" cy="340"/>
          </a:xfrm>
        </p:grpSpPr>
        <p:sp>
          <p:nvSpPr>
            <p:cNvPr id="748" name="Google Shape;748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9" name="Google Shape;749;p26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</a:t>
              </a:r>
              <a:endParaRPr/>
            </a:p>
          </p:txBody>
        </p:sp>
      </p:grpSp>
      <p:cxnSp>
        <p:nvCxnSpPr>
          <p:cNvPr id="750" name="Google Shape;750;p26"/>
          <p:cNvCxnSpPr/>
          <p:nvPr/>
        </p:nvCxnSpPr>
        <p:spPr>
          <a:xfrm flipH="1">
            <a:off x="2327225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51" name="Google Shape;751;p26"/>
          <p:cNvSpPr/>
          <p:nvPr/>
        </p:nvSpPr>
        <p:spPr>
          <a:xfrm>
            <a:off x="1363662" y="4025900"/>
            <a:ext cx="482700" cy="4857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2" name="Google Shape;752;p26"/>
          <p:cNvSpPr txBox="1"/>
          <p:nvPr/>
        </p:nvSpPr>
        <p:spPr>
          <a:xfrm>
            <a:off x="1295400" y="40544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753" name="Google Shape;753;p26"/>
          <p:cNvGrpSpPr/>
          <p:nvPr/>
        </p:nvGrpSpPr>
        <p:grpSpPr>
          <a:xfrm>
            <a:off x="3495675" y="4025900"/>
            <a:ext cx="498615" cy="491558"/>
            <a:chOff x="2304" y="1296"/>
            <a:chExt cx="348" cy="340"/>
          </a:xfrm>
        </p:grpSpPr>
        <p:sp>
          <p:nvSpPr>
            <p:cNvPr id="754" name="Google Shape;754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55" name="Google Shape;755;p26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J</a:t>
              </a:r>
              <a:endParaRPr/>
            </a:p>
          </p:txBody>
        </p:sp>
      </p:grpSp>
      <p:grpSp>
        <p:nvGrpSpPr>
          <p:cNvPr id="756" name="Google Shape;756;p26"/>
          <p:cNvGrpSpPr/>
          <p:nvPr/>
        </p:nvGrpSpPr>
        <p:grpSpPr>
          <a:xfrm>
            <a:off x="7000875" y="2984500"/>
            <a:ext cx="498740" cy="491558"/>
            <a:chOff x="2304" y="1296"/>
            <a:chExt cx="348" cy="340"/>
          </a:xfrm>
        </p:grpSpPr>
        <p:sp>
          <p:nvSpPr>
            <p:cNvPr id="757" name="Google Shape;757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58" name="Google Shape;758;p26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G</a:t>
              </a:r>
              <a:endParaRPr/>
            </a:p>
          </p:txBody>
        </p:sp>
      </p:grpSp>
      <p:cxnSp>
        <p:nvCxnSpPr>
          <p:cNvPr id="759" name="Google Shape;759;p26"/>
          <p:cNvCxnSpPr/>
          <p:nvPr/>
        </p:nvCxnSpPr>
        <p:spPr>
          <a:xfrm>
            <a:off x="6383337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60" name="Google Shape;760;p26"/>
          <p:cNvGrpSpPr/>
          <p:nvPr/>
        </p:nvGrpSpPr>
        <p:grpSpPr>
          <a:xfrm>
            <a:off x="4802187" y="2984500"/>
            <a:ext cx="497182" cy="491558"/>
            <a:chOff x="2305" y="1296"/>
            <a:chExt cx="347" cy="340"/>
          </a:xfrm>
        </p:grpSpPr>
        <p:sp>
          <p:nvSpPr>
            <p:cNvPr id="761" name="Google Shape;761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62" name="Google Shape;762;p26"/>
            <p:cNvSpPr txBox="1"/>
            <p:nvPr/>
          </p:nvSpPr>
          <p:spPr>
            <a:xfrm>
              <a:off x="2305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</a:t>
              </a:r>
              <a:endParaRPr/>
            </a:p>
          </p:txBody>
        </p:sp>
      </p:grpSp>
      <p:cxnSp>
        <p:nvCxnSpPr>
          <p:cNvPr id="763" name="Google Shape;763;p26"/>
          <p:cNvCxnSpPr/>
          <p:nvPr/>
        </p:nvCxnSpPr>
        <p:spPr>
          <a:xfrm flipH="1">
            <a:off x="5283150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64" name="Google Shape;764;p26"/>
          <p:cNvSpPr txBox="1"/>
          <p:nvPr/>
        </p:nvSpPr>
        <p:spPr>
          <a:xfrm>
            <a:off x="1143000" y="47244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765" name="Google Shape;765;p26"/>
          <p:cNvCxnSpPr/>
          <p:nvPr/>
        </p:nvCxnSpPr>
        <p:spPr>
          <a:xfrm>
            <a:off x="16002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66" name="Google Shape;766;p26"/>
          <p:cNvCxnSpPr/>
          <p:nvPr/>
        </p:nvCxnSpPr>
        <p:spPr>
          <a:xfrm>
            <a:off x="20574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67" name="Google Shape;767;p26"/>
          <p:cNvCxnSpPr/>
          <p:nvPr/>
        </p:nvCxnSpPr>
        <p:spPr>
          <a:xfrm>
            <a:off x="25146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68" name="Google Shape;768;p26"/>
          <p:cNvCxnSpPr/>
          <p:nvPr/>
        </p:nvCxnSpPr>
        <p:spPr>
          <a:xfrm>
            <a:off x="29718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69" name="Google Shape;769;p26"/>
          <p:cNvCxnSpPr/>
          <p:nvPr/>
        </p:nvCxnSpPr>
        <p:spPr>
          <a:xfrm>
            <a:off x="34290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0" name="Google Shape;770;p26"/>
          <p:cNvCxnSpPr/>
          <p:nvPr/>
        </p:nvCxnSpPr>
        <p:spPr>
          <a:xfrm>
            <a:off x="38862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1" name="Google Shape;771;p26"/>
          <p:cNvCxnSpPr/>
          <p:nvPr/>
        </p:nvCxnSpPr>
        <p:spPr>
          <a:xfrm>
            <a:off x="43434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2" name="Google Shape;772;p26"/>
          <p:cNvCxnSpPr/>
          <p:nvPr/>
        </p:nvCxnSpPr>
        <p:spPr>
          <a:xfrm>
            <a:off x="48006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3" name="Google Shape;773;p26"/>
          <p:cNvCxnSpPr/>
          <p:nvPr/>
        </p:nvCxnSpPr>
        <p:spPr>
          <a:xfrm>
            <a:off x="52578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4" name="Google Shape;774;p26"/>
          <p:cNvCxnSpPr/>
          <p:nvPr/>
        </p:nvCxnSpPr>
        <p:spPr>
          <a:xfrm>
            <a:off x="57150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5" name="Google Shape;775;p26"/>
          <p:cNvCxnSpPr/>
          <p:nvPr/>
        </p:nvCxnSpPr>
        <p:spPr>
          <a:xfrm>
            <a:off x="61722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6" name="Google Shape;776;p26"/>
          <p:cNvCxnSpPr/>
          <p:nvPr/>
        </p:nvCxnSpPr>
        <p:spPr>
          <a:xfrm>
            <a:off x="66294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7" name="Google Shape;777;p26"/>
          <p:cNvCxnSpPr/>
          <p:nvPr/>
        </p:nvCxnSpPr>
        <p:spPr>
          <a:xfrm>
            <a:off x="70866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8" name="Google Shape;778;p26"/>
          <p:cNvCxnSpPr/>
          <p:nvPr/>
        </p:nvCxnSpPr>
        <p:spPr>
          <a:xfrm>
            <a:off x="75438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79" name="Google Shape;779;p26"/>
          <p:cNvSpPr txBox="1"/>
          <p:nvPr/>
        </p:nvSpPr>
        <p:spPr>
          <a:xfrm>
            <a:off x="15240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780" name="Google Shape;780;p26"/>
          <p:cNvSpPr txBox="1"/>
          <p:nvPr/>
        </p:nvSpPr>
        <p:spPr>
          <a:xfrm>
            <a:off x="19812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781" name="Google Shape;781;p26"/>
          <p:cNvSpPr txBox="1"/>
          <p:nvPr/>
        </p:nvSpPr>
        <p:spPr>
          <a:xfrm>
            <a:off x="24384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782" name="Google Shape;782;p26"/>
          <p:cNvSpPr txBox="1"/>
          <p:nvPr/>
        </p:nvSpPr>
        <p:spPr>
          <a:xfrm>
            <a:off x="28860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783" name="Google Shape;783;p26"/>
          <p:cNvSpPr txBox="1"/>
          <p:nvPr/>
        </p:nvSpPr>
        <p:spPr>
          <a:xfrm>
            <a:off x="33432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784" name="Google Shape;784;p26"/>
          <p:cNvSpPr txBox="1"/>
          <p:nvPr/>
        </p:nvSpPr>
        <p:spPr>
          <a:xfrm>
            <a:off x="38004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785" name="Google Shape;785;p26"/>
          <p:cNvSpPr txBox="1"/>
          <p:nvPr/>
        </p:nvSpPr>
        <p:spPr>
          <a:xfrm>
            <a:off x="42576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786" name="Google Shape;786;p26"/>
          <p:cNvSpPr txBox="1"/>
          <p:nvPr/>
        </p:nvSpPr>
        <p:spPr>
          <a:xfrm>
            <a:off x="47148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787" name="Google Shape;787;p26"/>
          <p:cNvSpPr txBox="1"/>
          <p:nvPr/>
        </p:nvSpPr>
        <p:spPr>
          <a:xfrm>
            <a:off x="51720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788" name="Google Shape;788;p26"/>
          <p:cNvSpPr txBox="1"/>
          <p:nvPr/>
        </p:nvSpPr>
        <p:spPr>
          <a:xfrm>
            <a:off x="56388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789" name="Google Shape;789;p26"/>
          <p:cNvSpPr txBox="1"/>
          <p:nvPr/>
        </p:nvSpPr>
        <p:spPr>
          <a:xfrm>
            <a:off x="1524000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790" name="Google Shape;790;p26"/>
          <p:cNvSpPr txBox="1"/>
          <p:nvPr/>
        </p:nvSpPr>
        <p:spPr>
          <a:xfrm>
            <a:off x="19716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791" name="Google Shape;791;p26"/>
          <p:cNvSpPr txBox="1"/>
          <p:nvPr/>
        </p:nvSpPr>
        <p:spPr>
          <a:xfrm>
            <a:off x="2438400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792" name="Google Shape;792;p26"/>
          <p:cNvSpPr txBox="1"/>
          <p:nvPr/>
        </p:nvSpPr>
        <p:spPr>
          <a:xfrm>
            <a:off x="28860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793" name="Google Shape;793;p26"/>
          <p:cNvSpPr txBox="1"/>
          <p:nvPr/>
        </p:nvSpPr>
        <p:spPr>
          <a:xfrm>
            <a:off x="33432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794" name="Google Shape;794;p26"/>
          <p:cNvSpPr txBox="1"/>
          <p:nvPr/>
        </p:nvSpPr>
        <p:spPr>
          <a:xfrm>
            <a:off x="38004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795" name="Google Shape;795;p26"/>
          <p:cNvSpPr txBox="1"/>
          <p:nvPr/>
        </p:nvSpPr>
        <p:spPr>
          <a:xfrm>
            <a:off x="42576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796" name="Google Shape;796;p26"/>
          <p:cNvSpPr txBox="1"/>
          <p:nvPr/>
        </p:nvSpPr>
        <p:spPr>
          <a:xfrm>
            <a:off x="47148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797" name="Google Shape;797;p26"/>
          <p:cNvSpPr txBox="1"/>
          <p:nvPr/>
        </p:nvSpPr>
        <p:spPr>
          <a:xfrm>
            <a:off x="51720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798" name="Google Shape;798;p26"/>
          <p:cNvSpPr txBox="1"/>
          <p:nvPr/>
        </p:nvSpPr>
        <p:spPr>
          <a:xfrm>
            <a:off x="56292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799" name="Google Shape;799;p26"/>
          <p:cNvSpPr txBox="1"/>
          <p:nvPr/>
        </p:nvSpPr>
        <p:spPr>
          <a:xfrm>
            <a:off x="60864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800" name="Google Shape;800;p26"/>
          <p:cNvSpPr txBox="1"/>
          <p:nvPr/>
        </p:nvSpPr>
        <p:spPr>
          <a:xfrm>
            <a:off x="6553200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801" name="Google Shape;801;p26"/>
          <p:cNvSpPr txBox="1"/>
          <p:nvPr/>
        </p:nvSpPr>
        <p:spPr>
          <a:xfrm>
            <a:off x="70008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802" name="Google Shape;802;p26"/>
          <p:cNvSpPr txBox="1"/>
          <p:nvPr/>
        </p:nvSpPr>
        <p:spPr>
          <a:xfrm>
            <a:off x="74580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803" name="Google Shape;803;p26"/>
          <p:cNvSpPr txBox="1"/>
          <p:nvPr/>
        </p:nvSpPr>
        <p:spPr>
          <a:xfrm>
            <a:off x="10572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804" name="Google Shape;804;p26"/>
          <p:cNvSpPr txBox="1"/>
          <p:nvPr/>
        </p:nvSpPr>
        <p:spPr>
          <a:xfrm>
            <a:off x="4105275" y="1371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805" name="Google Shape;805;p26"/>
          <p:cNvSpPr txBox="1"/>
          <p:nvPr/>
        </p:nvSpPr>
        <p:spPr>
          <a:xfrm>
            <a:off x="2743200" y="1828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806" name="Google Shape;806;p26"/>
          <p:cNvSpPr txBox="1"/>
          <p:nvPr/>
        </p:nvSpPr>
        <p:spPr>
          <a:xfrm>
            <a:off x="5638800" y="1844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807" name="Google Shape;807;p26"/>
          <p:cNvSpPr txBox="1"/>
          <p:nvPr/>
        </p:nvSpPr>
        <p:spPr>
          <a:xfrm>
            <a:off x="1514475" y="27590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808" name="Google Shape;808;p26"/>
          <p:cNvSpPr txBox="1"/>
          <p:nvPr/>
        </p:nvSpPr>
        <p:spPr>
          <a:xfrm>
            <a:off x="38862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809" name="Google Shape;809;p26"/>
          <p:cNvSpPr txBox="1"/>
          <p:nvPr/>
        </p:nvSpPr>
        <p:spPr>
          <a:xfrm>
            <a:off x="45720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810" name="Google Shape;810;p26"/>
          <p:cNvSpPr txBox="1"/>
          <p:nvPr/>
        </p:nvSpPr>
        <p:spPr>
          <a:xfrm>
            <a:off x="6848475" y="2667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811" name="Google Shape;811;p26"/>
          <p:cNvSpPr txBox="1"/>
          <p:nvPr/>
        </p:nvSpPr>
        <p:spPr>
          <a:xfrm>
            <a:off x="9906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812" name="Google Shape;812;p26"/>
          <p:cNvSpPr txBox="1"/>
          <p:nvPr/>
        </p:nvSpPr>
        <p:spPr>
          <a:xfrm>
            <a:off x="20574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813" name="Google Shape;813;p26"/>
          <p:cNvSpPr txBox="1"/>
          <p:nvPr/>
        </p:nvSpPr>
        <p:spPr>
          <a:xfrm>
            <a:off x="3200400" y="3733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27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820" name="Google Shape;820;p27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821" name="Google Shape;821;p27"/>
          <p:cNvSpPr txBox="1"/>
          <p:nvPr>
            <p:ph idx="1" type="body"/>
          </p:nvPr>
        </p:nvSpPr>
        <p:spPr>
          <a:xfrm>
            <a:off x="1066800" y="579120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8925" lvl="0" marL="28892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▪"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Question: why don’t we store all binary trees in arrays? </a:t>
            </a:r>
            <a:b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use pointers?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 b="0" i="0" sz="20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822" name="Google Shape;822;p27"/>
          <p:cNvCxnSpPr/>
          <p:nvPr/>
        </p:nvCxnSpPr>
        <p:spPr>
          <a:xfrm>
            <a:off x="4938712" y="1735137"/>
            <a:ext cx="1100100" cy="55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3" name="Google Shape;823;p27"/>
          <p:cNvCxnSpPr/>
          <p:nvPr/>
        </p:nvCxnSpPr>
        <p:spPr>
          <a:xfrm flipH="1">
            <a:off x="3908425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4" name="Google Shape;824;p27"/>
          <p:cNvCxnSpPr/>
          <p:nvPr/>
        </p:nvCxnSpPr>
        <p:spPr>
          <a:xfrm flipH="1">
            <a:off x="1708150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5" name="Google Shape;825;p27"/>
          <p:cNvCxnSpPr/>
          <p:nvPr/>
        </p:nvCxnSpPr>
        <p:spPr>
          <a:xfrm>
            <a:off x="2257425" y="3400425"/>
            <a:ext cx="412800" cy="695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26" name="Google Shape;826;p27"/>
          <p:cNvGrpSpPr/>
          <p:nvPr/>
        </p:nvGrpSpPr>
        <p:grpSpPr>
          <a:xfrm>
            <a:off x="4457700" y="1387475"/>
            <a:ext cx="498740" cy="488667"/>
            <a:chOff x="2304" y="1296"/>
            <a:chExt cx="348" cy="338"/>
          </a:xfrm>
        </p:grpSpPr>
        <p:sp>
          <p:nvSpPr>
            <p:cNvPr id="827" name="Google Shape;827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28" name="Google Shape;828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829" name="Google Shape;829;p27"/>
          <p:cNvGrpSpPr/>
          <p:nvPr/>
        </p:nvGrpSpPr>
        <p:grpSpPr>
          <a:xfrm>
            <a:off x="5900737" y="2151062"/>
            <a:ext cx="498740" cy="488667"/>
            <a:chOff x="2304" y="1296"/>
            <a:chExt cx="348" cy="338"/>
          </a:xfrm>
        </p:grpSpPr>
        <p:sp>
          <p:nvSpPr>
            <p:cNvPr id="830" name="Google Shape;830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31" name="Google Shape;831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832" name="Google Shape;832;p27"/>
          <p:cNvGrpSpPr/>
          <p:nvPr/>
        </p:nvGrpSpPr>
        <p:grpSpPr>
          <a:xfrm>
            <a:off x="2944812" y="2151062"/>
            <a:ext cx="498740" cy="488667"/>
            <a:chOff x="2304" y="1296"/>
            <a:chExt cx="348" cy="338"/>
          </a:xfrm>
        </p:grpSpPr>
        <p:sp>
          <p:nvSpPr>
            <p:cNvPr id="833" name="Google Shape;833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34" name="Google Shape;834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cxnSp>
        <p:nvCxnSpPr>
          <p:cNvPr id="835" name="Google Shape;835;p27"/>
          <p:cNvCxnSpPr/>
          <p:nvPr/>
        </p:nvCxnSpPr>
        <p:spPr>
          <a:xfrm flipH="1">
            <a:off x="3425862" y="1735137"/>
            <a:ext cx="1100100" cy="485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36" name="Google Shape;836;p27"/>
          <p:cNvGrpSpPr/>
          <p:nvPr/>
        </p:nvGrpSpPr>
        <p:grpSpPr>
          <a:xfrm>
            <a:off x="4044950" y="2984500"/>
            <a:ext cx="498740" cy="491558"/>
            <a:chOff x="2304" y="1296"/>
            <a:chExt cx="348" cy="340"/>
          </a:xfrm>
        </p:grpSpPr>
        <p:sp>
          <p:nvSpPr>
            <p:cNvPr id="837" name="Google Shape;837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38" name="Google Shape;838;p27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cxnSp>
        <p:nvCxnSpPr>
          <p:cNvPr id="839" name="Google Shape;839;p27"/>
          <p:cNvCxnSpPr/>
          <p:nvPr/>
        </p:nvCxnSpPr>
        <p:spPr>
          <a:xfrm>
            <a:off x="3425825" y="2566987"/>
            <a:ext cx="7572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40" name="Google Shape;840;p27"/>
          <p:cNvGrpSpPr/>
          <p:nvPr/>
        </p:nvGrpSpPr>
        <p:grpSpPr>
          <a:xfrm>
            <a:off x="2395537" y="4025900"/>
            <a:ext cx="498740" cy="491558"/>
            <a:chOff x="2304" y="1296"/>
            <a:chExt cx="348" cy="340"/>
          </a:xfrm>
        </p:grpSpPr>
        <p:sp>
          <p:nvSpPr>
            <p:cNvPr id="841" name="Google Shape;841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42" name="Google Shape;842;p27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</a:t>
              </a:r>
              <a:endParaRPr/>
            </a:p>
          </p:txBody>
        </p:sp>
      </p:grpSp>
      <p:grpSp>
        <p:nvGrpSpPr>
          <p:cNvPr id="843" name="Google Shape;843;p27"/>
          <p:cNvGrpSpPr/>
          <p:nvPr/>
        </p:nvGrpSpPr>
        <p:grpSpPr>
          <a:xfrm>
            <a:off x="1844675" y="2984500"/>
            <a:ext cx="498740" cy="491558"/>
            <a:chOff x="2304" y="1296"/>
            <a:chExt cx="348" cy="340"/>
          </a:xfrm>
        </p:grpSpPr>
        <p:sp>
          <p:nvSpPr>
            <p:cNvPr id="844" name="Google Shape;844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45" name="Google Shape;845;p27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</a:t>
              </a:r>
              <a:endParaRPr/>
            </a:p>
          </p:txBody>
        </p:sp>
      </p:grpSp>
      <p:cxnSp>
        <p:nvCxnSpPr>
          <p:cNvPr id="846" name="Google Shape;846;p27"/>
          <p:cNvCxnSpPr/>
          <p:nvPr/>
        </p:nvCxnSpPr>
        <p:spPr>
          <a:xfrm flipH="1">
            <a:off x="2327225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47" name="Google Shape;847;p27"/>
          <p:cNvSpPr/>
          <p:nvPr/>
        </p:nvSpPr>
        <p:spPr>
          <a:xfrm>
            <a:off x="1363662" y="4025900"/>
            <a:ext cx="482700" cy="4857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8" name="Google Shape;848;p27"/>
          <p:cNvSpPr txBox="1"/>
          <p:nvPr/>
        </p:nvSpPr>
        <p:spPr>
          <a:xfrm>
            <a:off x="1295400" y="40544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849" name="Google Shape;849;p27"/>
          <p:cNvGrpSpPr/>
          <p:nvPr/>
        </p:nvGrpSpPr>
        <p:grpSpPr>
          <a:xfrm>
            <a:off x="3495675" y="4025900"/>
            <a:ext cx="498615" cy="491558"/>
            <a:chOff x="2304" y="1296"/>
            <a:chExt cx="348" cy="340"/>
          </a:xfrm>
        </p:grpSpPr>
        <p:sp>
          <p:nvSpPr>
            <p:cNvPr id="850" name="Google Shape;850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51" name="Google Shape;851;p27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J</a:t>
              </a:r>
              <a:endParaRPr/>
            </a:p>
          </p:txBody>
        </p:sp>
      </p:grpSp>
      <p:grpSp>
        <p:nvGrpSpPr>
          <p:cNvPr id="852" name="Google Shape;852;p27"/>
          <p:cNvGrpSpPr/>
          <p:nvPr/>
        </p:nvGrpSpPr>
        <p:grpSpPr>
          <a:xfrm>
            <a:off x="7000875" y="2984500"/>
            <a:ext cx="498740" cy="491558"/>
            <a:chOff x="2304" y="1296"/>
            <a:chExt cx="348" cy="340"/>
          </a:xfrm>
        </p:grpSpPr>
        <p:sp>
          <p:nvSpPr>
            <p:cNvPr id="853" name="Google Shape;853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54" name="Google Shape;854;p27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G</a:t>
              </a:r>
              <a:endParaRPr/>
            </a:p>
          </p:txBody>
        </p:sp>
      </p:grpSp>
      <p:cxnSp>
        <p:nvCxnSpPr>
          <p:cNvPr id="855" name="Google Shape;855;p27"/>
          <p:cNvCxnSpPr/>
          <p:nvPr/>
        </p:nvCxnSpPr>
        <p:spPr>
          <a:xfrm>
            <a:off x="6383337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56" name="Google Shape;856;p27"/>
          <p:cNvGrpSpPr/>
          <p:nvPr/>
        </p:nvGrpSpPr>
        <p:grpSpPr>
          <a:xfrm>
            <a:off x="4802187" y="2984500"/>
            <a:ext cx="497182" cy="491558"/>
            <a:chOff x="2305" y="1296"/>
            <a:chExt cx="347" cy="340"/>
          </a:xfrm>
        </p:grpSpPr>
        <p:sp>
          <p:nvSpPr>
            <p:cNvPr id="857" name="Google Shape;857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58" name="Google Shape;858;p27"/>
            <p:cNvSpPr txBox="1"/>
            <p:nvPr/>
          </p:nvSpPr>
          <p:spPr>
            <a:xfrm>
              <a:off x="2305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</a:t>
              </a:r>
              <a:endParaRPr/>
            </a:p>
          </p:txBody>
        </p:sp>
      </p:grpSp>
      <p:cxnSp>
        <p:nvCxnSpPr>
          <p:cNvPr id="859" name="Google Shape;859;p27"/>
          <p:cNvCxnSpPr/>
          <p:nvPr/>
        </p:nvCxnSpPr>
        <p:spPr>
          <a:xfrm flipH="1">
            <a:off x="5283150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60" name="Google Shape;860;p27"/>
          <p:cNvSpPr txBox="1"/>
          <p:nvPr/>
        </p:nvSpPr>
        <p:spPr>
          <a:xfrm>
            <a:off x="1143000" y="47244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861" name="Google Shape;861;p27"/>
          <p:cNvCxnSpPr/>
          <p:nvPr/>
        </p:nvCxnSpPr>
        <p:spPr>
          <a:xfrm>
            <a:off x="16002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62" name="Google Shape;862;p27"/>
          <p:cNvCxnSpPr/>
          <p:nvPr/>
        </p:nvCxnSpPr>
        <p:spPr>
          <a:xfrm>
            <a:off x="20574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63" name="Google Shape;863;p27"/>
          <p:cNvCxnSpPr/>
          <p:nvPr/>
        </p:nvCxnSpPr>
        <p:spPr>
          <a:xfrm>
            <a:off x="25146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64" name="Google Shape;864;p27"/>
          <p:cNvCxnSpPr/>
          <p:nvPr/>
        </p:nvCxnSpPr>
        <p:spPr>
          <a:xfrm>
            <a:off x="29718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65" name="Google Shape;865;p27"/>
          <p:cNvCxnSpPr/>
          <p:nvPr/>
        </p:nvCxnSpPr>
        <p:spPr>
          <a:xfrm>
            <a:off x="34290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66" name="Google Shape;866;p27"/>
          <p:cNvCxnSpPr/>
          <p:nvPr/>
        </p:nvCxnSpPr>
        <p:spPr>
          <a:xfrm>
            <a:off x="38862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67" name="Google Shape;867;p27"/>
          <p:cNvCxnSpPr/>
          <p:nvPr/>
        </p:nvCxnSpPr>
        <p:spPr>
          <a:xfrm>
            <a:off x="43434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68" name="Google Shape;868;p27"/>
          <p:cNvCxnSpPr/>
          <p:nvPr/>
        </p:nvCxnSpPr>
        <p:spPr>
          <a:xfrm>
            <a:off x="48006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69" name="Google Shape;869;p27"/>
          <p:cNvCxnSpPr/>
          <p:nvPr/>
        </p:nvCxnSpPr>
        <p:spPr>
          <a:xfrm>
            <a:off x="52578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0" name="Google Shape;870;p27"/>
          <p:cNvCxnSpPr/>
          <p:nvPr/>
        </p:nvCxnSpPr>
        <p:spPr>
          <a:xfrm>
            <a:off x="57150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1" name="Google Shape;871;p27"/>
          <p:cNvCxnSpPr/>
          <p:nvPr/>
        </p:nvCxnSpPr>
        <p:spPr>
          <a:xfrm>
            <a:off x="61722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2" name="Google Shape;872;p27"/>
          <p:cNvCxnSpPr/>
          <p:nvPr/>
        </p:nvCxnSpPr>
        <p:spPr>
          <a:xfrm>
            <a:off x="66294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3" name="Google Shape;873;p27"/>
          <p:cNvCxnSpPr/>
          <p:nvPr/>
        </p:nvCxnSpPr>
        <p:spPr>
          <a:xfrm>
            <a:off x="70866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4" name="Google Shape;874;p27"/>
          <p:cNvCxnSpPr/>
          <p:nvPr/>
        </p:nvCxnSpPr>
        <p:spPr>
          <a:xfrm>
            <a:off x="75438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75" name="Google Shape;875;p27"/>
          <p:cNvSpPr txBox="1"/>
          <p:nvPr/>
        </p:nvSpPr>
        <p:spPr>
          <a:xfrm>
            <a:off x="15240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876" name="Google Shape;876;p27"/>
          <p:cNvSpPr txBox="1"/>
          <p:nvPr/>
        </p:nvSpPr>
        <p:spPr>
          <a:xfrm>
            <a:off x="19812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877" name="Google Shape;877;p27"/>
          <p:cNvSpPr txBox="1"/>
          <p:nvPr/>
        </p:nvSpPr>
        <p:spPr>
          <a:xfrm>
            <a:off x="24384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878" name="Google Shape;878;p27"/>
          <p:cNvSpPr txBox="1"/>
          <p:nvPr/>
        </p:nvSpPr>
        <p:spPr>
          <a:xfrm>
            <a:off x="28860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879" name="Google Shape;879;p27"/>
          <p:cNvSpPr txBox="1"/>
          <p:nvPr/>
        </p:nvSpPr>
        <p:spPr>
          <a:xfrm>
            <a:off x="33432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880" name="Google Shape;880;p27"/>
          <p:cNvSpPr txBox="1"/>
          <p:nvPr/>
        </p:nvSpPr>
        <p:spPr>
          <a:xfrm>
            <a:off x="38004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881" name="Google Shape;881;p27"/>
          <p:cNvSpPr txBox="1"/>
          <p:nvPr/>
        </p:nvSpPr>
        <p:spPr>
          <a:xfrm>
            <a:off x="42576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882" name="Google Shape;882;p27"/>
          <p:cNvSpPr txBox="1"/>
          <p:nvPr/>
        </p:nvSpPr>
        <p:spPr>
          <a:xfrm>
            <a:off x="47148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883" name="Google Shape;883;p27"/>
          <p:cNvSpPr txBox="1"/>
          <p:nvPr/>
        </p:nvSpPr>
        <p:spPr>
          <a:xfrm>
            <a:off x="51720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884" name="Google Shape;884;p27"/>
          <p:cNvSpPr txBox="1"/>
          <p:nvPr/>
        </p:nvSpPr>
        <p:spPr>
          <a:xfrm>
            <a:off x="56388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885" name="Google Shape;885;p27"/>
          <p:cNvSpPr txBox="1"/>
          <p:nvPr/>
        </p:nvSpPr>
        <p:spPr>
          <a:xfrm>
            <a:off x="1524000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886" name="Google Shape;886;p27"/>
          <p:cNvSpPr txBox="1"/>
          <p:nvPr/>
        </p:nvSpPr>
        <p:spPr>
          <a:xfrm>
            <a:off x="19716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887" name="Google Shape;887;p27"/>
          <p:cNvSpPr txBox="1"/>
          <p:nvPr/>
        </p:nvSpPr>
        <p:spPr>
          <a:xfrm>
            <a:off x="2438400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888" name="Google Shape;888;p27"/>
          <p:cNvSpPr txBox="1"/>
          <p:nvPr/>
        </p:nvSpPr>
        <p:spPr>
          <a:xfrm>
            <a:off x="28860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889" name="Google Shape;889;p27"/>
          <p:cNvSpPr txBox="1"/>
          <p:nvPr/>
        </p:nvSpPr>
        <p:spPr>
          <a:xfrm>
            <a:off x="33432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890" name="Google Shape;890;p27"/>
          <p:cNvSpPr txBox="1"/>
          <p:nvPr/>
        </p:nvSpPr>
        <p:spPr>
          <a:xfrm>
            <a:off x="38004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891" name="Google Shape;891;p27"/>
          <p:cNvSpPr txBox="1"/>
          <p:nvPr/>
        </p:nvSpPr>
        <p:spPr>
          <a:xfrm>
            <a:off x="42576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892" name="Google Shape;892;p27"/>
          <p:cNvSpPr txBox="1"/>
          <p:nvPr/>
        </p:nvSpPr>
        <p:spPr>
          <a:xfrm>
            <a:off x="47148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893" name="Google Shape;893;p27"/>
          <p:cNvSpPr txBox="1"/>
          <p:nvPr/>
        </p:nvSpPr>
        <p:spPr>
          <a:xfrm>
            <a:off x="51720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894" name="Google Shape;894;p27"/>
          <p:cNvSpPr txBox="1"/>
          <p:nvPr/>
        </p:nvSpPr>
        <p:spPr>
          <a:xfrm>
            <a:off x="56292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895" name="Google Shape;895;p27"/>
          <p:cNvSpPr txBox="1"/>
          <p:nvPr/>
        </p:nvSpPr>
        <p:spPr>
          <a:xfrm>
            <a:off x="60864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896" name="Google Shape;896;p27"/>
          <p:cNvSpPr txBox="1"/>
          <p:nvPr/>
        </p:nvSpPr>
        <p:spPr>
          <a:xfrm>
            <a:off x="6553200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897" name="Google Shape;897;p27"/>
          <p:cNvSpPr txBox="1"/>
          <p:nvPr/>
        </p:nvSpPr>
        <p:spPr>
          <a:xfrm>
            <a:off x="70008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898" name="Google Shape;898;p27"/>
          <p:cNvSpPr txBox="1"/>
          <p:nvPr/>
        </p:nvSpPr>
        <p:spPr>
          <a:xfrm>
            <a:off x="74580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899" name="Google Shape;899;p27"/>
          <p:cNvSpPr txBox="1"/>
          <p:nvPr/>
        </p:nvSpPr>
        <p:spPr>
          <a:xfrm>
            <a:off x="10572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900" name="Google Shape;900;p27"/>
          <p:cNvSpPr txBox="1"/>
          <p:nvPr/>
        </p:nvSpPr>
        <p:spPr>
          <a:xfrm>
            <a:off x="4105275" y="1371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901" name="Google Shape;901;p27"/>
          <p:cNvSpPr txBox="1"/>
          <p:nvPr/>
        </p:nvSpPr>
        <p:spPr>
          <a:xfrm>
            <a:off x="2743200" y="1828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902" name="Google Shape;902;p27"/>
          <p:cNvSpPr txBox="1"/>
          <p:nvPr/>
        </p:nvSpPr>
        <p:spPr>
          <a:xfrm>
            <a:off x="5638800" y="1844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903" name="Google Shape;903;p27"/>
          <p:cNvSpPr txBox="1"/>
          <p:nvPr/>
        </p:nvSpPr>
        <p:spPr>
          <a:xfrm>
            <a:off x="1514475" y="27590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904" name="Google Shape;904;p27"/>
          <p:cNvSpPr txBox="1"/>
          <p:nvPr/>
        </p:nvSpPr>
        <p:spPr>
          <a:xfrm>
            <a:off x="38862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905" name="Google Shape;905;p27"/>
          <p:cNvSpPr txBox="1"/>
          <p:nvPr/>
        </p:nvSpPr>
        <p:spPr>
          <a:xfrm>
            <a:off x="45720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906" name="Google Shape;906;p27"/>
          <p:cNvSpPr txBox="1"/>
          <p:nvPr/>
        </p:nvSpPr>
        <p:spPr>
          <a:xfrm>
            <a:off x="6848475" y="2667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907" name="Google Shape;907;p27"/>
          <p:cNvSpPr txBox="1"/>
          <p:nvPr/>
        </p:nvSpPr>
        <p:spPr>
          <a:xfrm>
            <a:off x="9906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908" name="Google Shape;908;p27"/>
          <p:cNvSpPr txBox="1"/>
          <p:nvPr/>
        </p:nvSpPr>
        <p:spPr>
          <a:xfrm>
            <a:off x="20574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909" name="Google Shape;909;p27"/>
          <p:cNvSpPr txBox="1"/>
          <p:nvPr/>
        </p:nvSpPr>
        <p:spPr>
          <a:xfrm>
            <a:off x="3200400" y="3733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28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16" name="Google Shape;916;p28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917" name="Google Shape;917;p28"/>
          <p:cNvSpPr txBox="1"/>
          <p:nvPr>
            <p:ph idx="1" type="body"/>
          </p:nvPr>
        </p:nvSpPr>
        <p:spPr>
          <a:xfrm>
            <a:off x="1066800" y="579120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8925" lvl="0" marL="28892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▪"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Question: why don’t we store all binary trees in arrays? </a:t>
            </a:r>
            <a:b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use pointers?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 b="0" i="0" sz="20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918" name="Google Shape;918;p28"/>
          <p:cNvCxnSpPr/>
          <p:nvPr/>
        </p:nvCxnSpPr>
        <p:spPr>
          <a:xfrm>
            <a:off x="4938712" y="1735137"/>
            <a:ext cx="1100100" cy="55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19" name="Google Shape;919;p28"/>
          <p:cNvCxnSpPr/>
          <p:nvPr/>
        </p:nvCxnSpPr>
        <p:spPr>
          <a:xfrm flipH="1">
            <a:off x="3908425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20" name="Google Shape;920;p28"/>
          <p:cNvCxnSpPr/>
          <p:nvPr/>
        </p:nvCxnSpPr>
        <p:spPr>
          <a:xfrm flipH="1">
            <a:off x="1708150" y="3400425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21" name="Google Shape;921;p28"/>
          <p:cNvCxnSpPr/>
          <p:nvPr/>
        </p:nvCxnSpPr>
        <p:spPr>
          <a:xfrm>
            <a:off x="2257425" y="3400425"/>
            <a:ext cx="412800" cy="695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22" name="Google Shape;922;p28"/>
          <p:cNvGrpSpPr/>
          <p:nvPr/>
        </p:nvGrpSpPr>
        <p:grpSpPr>
          <a:xfrm>
            <a:off x="4457700" y="1387475"/>
            <a:ext cx="498740" cy="488667"/>
            <a:chOff x="2304" y="1296"/>
            <a:chExt cx="348" cy="338"/>
          </a:xfrm>
        </p:grpSpPr>
        <p:sp>
          <p:nvSpPr>
            <p:cNvPr id="923" name="Google Shape;923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24" name="Google Shape;924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925" name="Google Shape;925;p28"/>
          <p:cNvGrpSpPr/>
          <p:nvPr/>
        </p:nvGrpSpPr>
        <p:grpSpPr>
          <a:xfrm>
            <a:off x="5900737" y="2151062"/>
            <a:ext cx="498740" cy="488667"/>
            <a:chOff x="2304" y="1296"/>
            <a:chExt cx="348" cy="338"/>
          </a:xfrm>
        </p:grpSpPr>
        <p:sp>
          <p:nvSpPr>
            <p:cNvPr id="926" name="Google Shape;926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27" name="Google Shape;927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928" name="Google Shape;928;p28"/>
          <p:cNvGrpSpPr/>
          <p:nvPr/>
        </p:nvGrpSpPr>
        <p:grpSpPr>
          <a:xfrm>
            <a:off x="2944812" y="2151062"/>
            <a:ext cx="498740" cy="488667"/>
            <a:chOff x="2304" y="1296"/>
            <a:chExt cx="348" cy="338"/>
          </a:xfrm>
        </p:grpSpPr>
        <p:sp>
          <p:nvSpPr>
            <p:cNvPr id="929" name="Google Shape;929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30" name="Google Shape;930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cxnSp>
        <p:nvCxnSpPr>
          <p:cNvPr id="931" name="Google Shape;931;p28"/>
          <p:cNvCxnSpPr/>
          <p:nvPr/>
        </p:nvCxnSpPr>
        <p:spPr>
          <a:xfrm flipH="1">
            <a:off x="3425862" y="1735137"/>
            <a:ext cx="1100100" cy="485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32" name="Google Shape;932;p28"/>
          <p:cNvGrpSpPr/>
          <p:nvPr/>
        </p:nvGrpSpPr>
        <p:grpSpPr>
          <a:xfrm>
            <a:off x="4044950" y="2984500"/>
            <a:ext cx="498740" cy="491558"/>
            <a:chOff x="2304" y="1296"/>
            <a:chExt cx="348" cy="340"/>
          </a:xfrm>
        </p:grpSpPr>
        <p:sp>
          <p:nvSpPr>
            <p:cNvPr id="933" name="Google Shape;933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34" name="Google Shape;934;p2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cxnSp>
        <p:nvCxnSpPr>
          <p:cNvPr id="935" name="Google Shape;935;p28"/>
          <p:cNvCxnSpPr/>
          <p:nvPr/>
        </p:nvCxnSpPr>
        <p:spPr>
          <a:xfrm>
            <a:off x="3425825" y="2566987"/>
            <a:ext cx="7572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36" name="Google Shape;936;p28"/>
          <p:cNvGrpSpPr/>
          <p:nvPr/>
        </p:nvGrpSpPr>
        <p:grpSpPr>
          <a:xfrm>
            <a:off x="2395537" y="4025900"/>
            <a:ext cx="498740" cy="491558"/>
            <a:chOff x="2304" y="1296"/>
            <a:chExt cx="348" cy="340"/>
          </a:xfrm>
        </p:grpSpPr>
        <p:sp>
          <p:nvSpPr>
            <p:cNvPr id="937" name="Google Shape;937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38" name="Google Shape;938;p2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</a:t>
              </a:r>
              <a:endParaRPr/>
            </a:p>
          </p:txBody>
        </p:sp>
      </p:grpSp>
      <p:grpSp>
        <p:nvGrpSpPr>
          <p:cNvPr id="939" name="Google Shape;939;p28"/>
          <p:cNvGrpSpPr/>
          <p:nvPr/>
        </p:nvGrpSpPr>
        <p:grpSpPr>
          <a:xfrm>
            <a:off x="1844675" y="2984500"/>
            <a:ext cx="498740" cy="491558"/>
            <a:chOff x="2304" y="1296"/>
            <a:chExt cx="348" cy="340"/>
          </a:xfrm>
        </p:grpSpPr>
        <p:sp>
          <p:nvSpPr>
            <p:cNvPr id="940" name="Google Shape;940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41" name="Google Shape;941;p2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</a:t>
              </a:r>
              <a:endParaRPr/>
            </a:p>
          </p:txBody>
        </p:sp>
      </p:grpSp>
      <p:cxnSp>
        <p:nvCxnSpPr>
          <p:cNvPr id="942" name="Google Shape;942;p28"/>
          <p:cNvCxnSpPr/>
          <p:nvPr/>
        </p:nvCxnSpPr>
        <p:spPr>
          <a:xfrm flipH="1">
            <a:off x="2327225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43" name="Google Shape;943;p28"/>
          <p:cNvSpPr/>
          <p:nvPr/>
        </p:nvSpPr>
        <p:spPr>
          <a:xfrm>
            <a:off x="1363662" y="4025900"/>
            <a:ext cx="482700" cy="4857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4" name="Google Shape;944;p28"/>
          <p:cNvSpPr txBox="1"/>
          <p:nvPr/>
        </p:nvSpPr>
        <p:spPr>
          <a:xfrm>
            <a:off x="1295400" y="40544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945" name="Google Shape;945;p28"/>
          <p:cNvGrpSpPr/>
          <p:nvPr/>
        </p:nvGrpSpPr>
        <p:grpSpPr>
          <a:xfrm>
            <a:off x="3495675" y="4025900"/>
            <a:ext cx="498615" cy="491558"/>
            <a:chOff x="2304" y="1296"/>
            <a:chExt cx="348" cy="340"/>
          </a:xfrm>
        </p:grpSpPr>
        <p:sp>
          <p:nvSpPr>
            <p:cNvPr id="946" name="Google Shape;946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47" name="Google Shape;947;p2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J</a:t>
              </a:r>
              <a:endParaRPr/>
            </a:p>
          </p:txBody>
        </p:sp>
      </p:grpSp>
      <p:grpSp>
        <p:nvGrpSpPr>
          <p:cNvPr id="948" name="Google Shape;948;p28"/>
          <p:cNvGrpSpPr/>
          <p:nvPr/>
        </p:nvGrpSpPr>
        <p:grpSpPr>
          <a:xfrm>
            <a:off x="7000875" y="2984500"/>
            <a:ext cx="498740" cy="491558"/>
            <a:chOff x="2304" y="1296"/>
            <a:chExt cx="348" cy="340"/>
          </a:xfrm>
        </p:grpSpPr>
        <p:sp>
          <p:nvSpPr>
            <p:cNvPr id="949" name="Google Shape;949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50" name="Google Shape;950;p2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G</a:t>
              </a:r>
              <a:endParaRPr/>
            </a:p>
          </p:txBody>
        </p:sp>
      </p:grpSp>
      <p:cxnSp>
        <p:nvCxnSpPr>
          <p:cNvPr id="951" name="Google Shape;951;p28"/>
          <p:cNvCxnSpPr/>
          <p:nvPr/>
        </p:nvCxnSpPr>
        <p:spPr>
          <a:xfrm>
            <a:off x="6383337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52" name="Google Shape;952;p28"/>
          <p:cNvGrpSpPr/>
          <p:nvPr/>
        </p:nvGrpSpPr>
        <p:grpSpPr>
          <a:xfrm>
            <a:off x="4802187" y="2984500"/>
            <a:ext cx="497182" cy="491558"/>
            <a:chOff x="2305" y="1296"/>
            <a:chExt cx="347" cy="340"/>
          </a:xfrm>
        </p:grpSpPr>
        <p:sp>
          <p:nvSpPr>
            <p:cNvPr id="953" name="Google Shape;953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54" name="Google Shape;954;p28"/>
            <p:cNvSpPr txBox="1"/>
            <p:nvPr/>
          </p:nvSpPr>
          <p:spPr>
            <a:xfrm>
              <a:off x="2305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</a:t>
              </a:r>
              <a:endParaRPr/>
            </a:p>
          </p:txBody>
        </p:sp>
      </p:grpSp>
      <p:cxnSp>
        <p:nvCxnSpPr>
          <p:cNvPr id="955" name="Google Shape;955;p28"/>
          <p:cNvCxnSpPr/>
          <p:nvPr/>
        </p:nvCxnSpPr>
        <p:spPr>
          <a:xfrm flipH="1">
            <a:off x="5283150" y="2566987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56" name="Google Shape;956;p28"/>
          <p:cNvSpPr txBox="1"/>
          <p:nvPr/>
        </p:nvSpPr>
        <p:spPr>
          <a:xfrm>
            <a:off x="1143000" y="47244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957" name="Google Shape;957;p28"/>
          <p:cNvCxnSpPr/>
          <p:nvPr/>
        </p:nvCxnSpPr>
        <p:spPr>
          <a:xfrm>
            <a:off x="16002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58" name="Google Shape;958;p28"/>
          <p:cNvCxnSpPr/>
          <p:nvPr/>
        </p:nvCxnSpPr>
        <p:spPr>
          <a:xfrm>
            <a:off x="20574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59" name="Google Shape;959;p28"/>
          <p:cNvCxnSpPr/>
          <p:nvPr/>
        </p:nvCxnSpPr>
        <p:spPr>
          <a:xfrm>
            <a:off x="25146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0" name="Google Shape;960;p28"/>
          <p:cNvCxnSpPr/>
          <p:nvPr/>
        </p:nvCxnSpPr>
        <p:spPr>
          <a:xfrm>
            <a:off x="29718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1" name="Google Shape;961;p28"/>
          <p:cNvCxnSpPr/>
          <p:nvPr/>
        </p:nvCxnSpPr>
        <p:spPr>
          <a:xfrm>
            <a:off x="34290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2" name="Google Shape;962;p28"/>
          <p:cNvCxnSpPr/>
          <p:nvPr/>
        </p:nvCxnSpPr>
        <p:spPr>
          <a:xfrm>
            <a:off x="38862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3" name="Google Shape;963;p28"/>
          <p:cNvCxnSpPr/>
          <p:nvPr/>
        </p:nvCxnSpPr>
        <p:spPr>
          <a:xfrm>
            <a:off x="43434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4" name="Google Shape;964;p28"/>
          <p:cNvCxnSpPr/>
          <p:nvPr/>
        </p:nvCxnSpPr>
        <p:spPr>
          <a:xfrm>
            <a:off x="48006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5" name="Google Shape;965;p28"/>
          <p:cNvCxnSpPr/>
          <p:nvPr/>
        </p:nvCxnSpPr>
        <p:spPr>
          <a:xfrm>
            <a:off x="52578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6" name="Google Shape;966;p28"/>
          <p:cNvCxnSpPr/>
          <p:nvPr/>
        </p:nvCxnSpPr>
        <p:spPr>
          <a:xfrm>
            <a:off x="57150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7" name="Google Shape;967;p28"/>
          <p:cNvCxnSpPr/>
          <p:nvPr/>
        </p:nvCxnSpPr>
        <p:spPr>
          <a:xfrm>
            <a:off x="61722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8" name="Google Shape;968;p28"/>
          <p:cNvCxnSpPr/>
          <p:nvPr/>
        </p:nvCxnSpPr>
        <p:spPr>
          <a:xfrm>
            <a:off x="66294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9" name="Google Shape;969;p28"/>
          <p:cNvCxnSpPr/>
          <p:nvPr/>
        </p:nvCxnSpPr>
        <p:spPr>
          <a:xfrm>
            <a:off x="70866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70" name="Google Shape;970;p28"/>
          <p:cNvCxnSpPr/>
          <p:nvPr/>
        </p:nvCxnSpPr>
        <p:spPr>
          <a:xfrm>
            <a:off x="7543800" y="47244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71" name="Google Shape;971;p28"/>
          <p:cNvSpPr txBox="1"/>
          <p:nvPr/>
        </p:nvSpPr>
        <p:spPr>
          <a:xfrm>
            <a:off x="15240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972" name="Google Shape;972;p28"/>
          <p:cNvSpPr txBox="1"/>
          <p:nvPr/>
        </p:nvSpPr>
        <p:spPr>
          <a:xfrm>
            <a:off x="19812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973" name="Google Shape;973;p28"/>
          <p:cNvSpPr txBox="1"/>
          <p:nvPr/>
        </p:nvSpPr>
        <p:spPr>
          <a:xfrm>
            <a:off x="24384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974" name="Google Shape;974;p28"/>
          <p:cNvSpPr txBox="1"/>
          <p:nvPr/>
        </p:nvSpPr>
        <p:spPr>
          <a:xfrm>
            <a:off x="28860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975" name="Google Shape;975;p28"/>
          <p:cNvSpPr txBox="1"/>
          <p:nvPr/>
        </p:nvSpPr>
        <p:spPr>
          <a:xfrm>
            <a:off x="33432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976" name="Google Shape;976;p28"/>
          <p:cNvSpPr txBox="1"/>
          <p:nvPr/>
        </p:nvSpPr>
        <p:spPr>
          <a:xfrm>
            <a:off x="38004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977" name="Google Shape;977;p28"/>
          <p:cNvSpPr txBox="1"/>
          <p:nvPr/>
        </p:nvSpPr>
        <p:spPr>
          <a:xfrm>
            <a:off x="42576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978" name="Google Shape;978;p28"/>
          <p:cNvSpPr txBox="1"/>
          <p:nvPr/>
        </p:nvSpPr>
        <p:spPr>
          <a:xfrm>
            <a:off x="47148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979" name="Google Shape;979;p28"/>
          <p:cNvSpPr txBox="1"/>
          <p:nvPr/>
        </p:nvSpPr>
        <p:spPr>
          <a:xfrm>
            <a:off x="5172075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980" name="Google Shape;980;p28"/>
          <p:cNvSpPr txBox="1"/>
          <p:nvPr/>
        </p:nvSpPr>
        <p:spPr>
          <a:xfrm>
            <a:off x="5638800" y="4800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981" name="Google Shape;981;p28"/>
          <p:cNvSpPr txBox="1"/>
          <p:nvPr/>
        </p:nvSpPr>
        <p:spPr>
          <a:xfrm>
            <a:off x="1524000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982" name="Google Shape;982;p28"/>
          <p:cNvSpPr txBox="1"/>
          <p:nvPr/>
        </p:nvSpPr>
        <p:spPr>
          <a:xfrm>
            <a:off x="19716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983" name="Google Shape;983;p28"/>
          <p:cNvSpPr txBox="1"/>
          <p:nvPr/>
        </p:nvSpPr>
        <p:spPr>
          <a:xfrm>
            <a:off x="2438400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984" name="Google Shape;984;p28"/>
          <p:cNvSpPr txBox="1"/>
          <p:nvPr/>
        </p:nvSpPr>
        <p:spPr>
          <a:xfrm>
            <a:off x="28860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985" name="Google Shape;985;p28"/>
          <p:cNvSpPr txBox="1"/>
          <p:nvPr/>
        </p:nvSpPr>
        <p:spPr>
          <a:xfrm>
            <a:off x="33432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986" name="Google Shape;986;p28"/>
          <p:cNvSpPr txBox="1"/>
          <p:nvPr/>
        </p:nvSpPr>
        <p:spPr>
          <a:xfrm>
            <a:off x="38004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987" name="Google Shape;987;p28"/>
          <p:cNvSpPr txBox="1"/>
          <p:nvPr/>
        </p:nvSpPr>
        <p:spPr>
          <a:xfrm>
            <a:off x="42576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988" name="Google Shape;988;p28"/>
          <p:cNvSpPr txBox="1"/>
          <p:nvPr/>
        </p:nvSpPr>
        <p:spPr>
          <a:xfrm>
            <a:off x="47148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989" name="Google Shape;989;p28"/>
          <p:cNvSpPr txBox="1"/>
          <p:nvPr/>
        </p:nvSpPr>
        <p:spPr>
          <a:xfrm>
            <a:off x="51720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990" name="Google Shape;990;p28"/>
          <p:cNvSpPr txBox="1"/>
          <p:nvPr/>
        </p:nvSpPr>
        <p:spPr>
          <a:xfrm>
            <a:off x="56292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991" name="Google Shape;991;p28"/>
          <p:cNvSpPr txBox="1"/>
          <p:nvPr/>
        </p:nvSpPr>
        <p:spPr>
          <a:xfrm>
            <a:off x="60864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992" name="Google Shape;992;p28"/>
          <p:cNvSpPr txBox="1"/>
          <p:nvPr/>
        </p:nvSpPr>
        <p:spPr>
          <a:xfrm>
            <a:off x="6553200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993" name="Google Shape;993;p28"/>
          <p:cNvSpPr txBox="1"/>
          <p:nvPr/>
        </p:nvSpPr>
        <p:spPr>
          <a:xfrm>
            <a:off x="70008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994" name="Google Shape;994;p28"/>
          <p:cNvSpPr txBox="1"/>
          <p:nvPr/>
        </p:nvSpPr>
        <p:spPr>
          <a:xfrm>
            <a:off x="74580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995" name="Google Shape;995;p28"/>
          <p:cNvSpPr txBox="1"/>
          <p:nvPr/>
        </p:nvSpPr>
        <p:spPr>
          <a:xfrm>
            <a:off x="1057275" y="52419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996" name="Google Shape;996;p28"/>
          <p:cNvSpPr txBox="1"/>
          <p:nvPr/>
        </p:nvSpPr>
        <p:spPr>
          <a:xfrm>
            <a:off x="4105275" y="13716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997" name="Google Shape;997;p28"/>
          <p:cNvSpPr txBox="1"/>
          <p:nvPr/>
        </p:nvSpPr>
        <p:spPr>
          <a:xfrm>
            <a:off x="2743200" y="1828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998" name="Google Shape;998;p28"/>
          <p:cNvSpPr txBox="1"/>
          <p:nvPr/>
        </p:nvSpPr>
        <p:spPr>
          <a:xfrm>
            <a:off x="5638800" y="1844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999" name="Google Shape;999;p28"/>
          <p:cNvSpPr txBox="1"/>
          <p:nvPr/>
        </p:nvSpPr>
        <p:spPr>
          <a:xfrm>
            <a:off x="1514475" y="27590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1000" name="Google Shape;1000;p28"/>
          <p:cNvSpPr txBox="1"/>
          <p:nvPr/>
        </p:nvSpPr>
        <p:spPr>
          <a:xfrm>
            <a:off x="38862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001" name="Google Shape;1001;p28"/>
          <p:cNvSpPr txBox="1"/>
          <p:nvPr/>
        </p:nvSpPr>
        <p:spPr>
          <a:xfrm>
            <a:off x="4572000" y="26828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1002" name="Google Shape;1002;p28"/>
          <p:cNvSpPr txBox="1"/>
          <p:nvPr/>
        </p:nvSpPr>
        <p:spPr>
          <a:xfrm>
            <a:off x="6848475" y="2667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003" name="Google Shape;1003;p28"/>
          <p:cNvSpPr txBox="1"/>
          <p:nvPr/>
        </p:nvSpPr>
        <p:spPr>
          <a:xfrm>
            <a:off x="9906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1004" name="Google Shape;1004;p28"/>
          <p:cNvSpPr txBox="1"/>
          <p:nvPr/>
        </p:nvSpPr>
        <p:spPr>
          <a:xfrm>
            <a:off x="2057400" y="374967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1005" name="Google Shape;1005;p28"/>
          <p:cNvSpPr txBox="1"/>
          <p:nvPr/>
        </p:nvSpPr>
        <p:spPr>
          <a:xfrm>
            <a:off x="3200400" y="3733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7" name="Google Shape;97;p14"/>
          <p:cNvSpPr txBox="1"/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98" name="Google Shape;98;p1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05" name="Google Shape;105;p15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106" name="Google Shape;106;p15"/>
          <p:cNvSpPr txBox="1"/>
          <p:nvPr>
            <p:ph idx="1" type="body"/>
          </p:nvPr>
        </p:nvSpPr>
        <p:spPr>
          <a:xfrm>
            <a:off x="533400" y="15240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complete binary tree is a tree that is completely filled, with the possible exception of the bottom level.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bottom level is filled from left to right.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Different definition of complete binary tree than an earlier definition we had.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earlier definition could be called a perfect binary tree.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 b="0" i="0" sz="32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 b="0" i="0" sz="32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 b="0" i="0" sz="32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cxnSp>
        <p:nvCxnSpPr>
          <p:cNvPr id="113" name="Google Shape;113;p16"/>
          <p:cNvCxnSpPr/>
          <p:nvPr/>
        </p:nvCxnSpPr>
        <p:spPr>
          <a:xfrm>
            <a:off x="4648200" y="2667000"/>
            <a:ext cx="1219200" cy="60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4" name="Google Shape;114;p16"/>
          <p:cNvCxnSpPr/>
          <p:nvPr/>
        </p:nvCxnSpPr>
        <p:spPr>
          <a:xfrm flipH="1">
            <a:off x="3505200" y="4495800"/>
            <a:ext cx="381000" cy="685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5" name="Google Shape;115;p16"/>
          <p:cNvCxnSpPr/>
          <p:nvPr/>
        </p:nvCxnSpPr>
        <p:spPr>
          <a:xfrm flipH="1">
            <a:off x="1066800" y="4495800"/>
            <a:ext cx="381000" cy="685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6" name="Google Shape;116;p16"/>
          <p:cNvCxnSpPr/>
          <p:nvPr/>
        </p:nvCxnSpPr>
        <p:spPr>
          <a:xfrm>
            <a:off x="1676400" y="4495800"/>
            <a:ext cx="457200" cy="762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7" name="Google Shape;117;p16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118" name="Google Shape;118;p16"/>
          <p:cNvSpPr txBox="1"/>
          <p:nvPr>
            <p:ph idx="1" type="body"/>
          </p:nvPr>
        </p:nvSpPr>
        <p:spPr>
          <a:xfrm>
            <a:off x="381000" y="15240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 sz="32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9" name="Google Shape;119;p16"/>
          <p:cNvGrpSpPr/>
          <p:nvPr/>
        </p:nvGrpSpPr>
        <p:grpSpPr>
          <a:xfrm>
            <a:off x="4114800" y="2286000"/>
            <a:ext cx="552450" cy="536575"/>
            <a:chOff x="2304" y="1296"/>
            <a:chExt cx="348" cy="338"/>
          </a:xfrm>
        </p:grpSpPr>
        <p:sp>
          <p:nvSpPr>
            <p:cNvPr id="120" name="Google Shape;120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1" name="Google Shape;121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122" name="Google Shape;122;p16"/>
          <p:cNvGrpSpPr/>
          <p:nvPr/>
        </p:nvGrpSpPr>
        <p:grpSpPr>
          <a:xfrm>
            <a:off x="5715000" y="3124200"/>
            <a:ext cx="552450" cy="536575"/>
            <a:chOff x="2304" y="1296"/>
            <a:chExt cx="348" cy="338"/>
          </a:xfrm>
        </p:grpSpPr>
        <p:sp>
          <p:nvSpPr>
            <p:cNvPr id="123" name="Google Shape;123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4" name="Google Shape;124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125" name="Google Shape;125;p16"/>
          <p:cNvGrpSpPr/>
          <p:nvPr/>
        </p:nvGrpSpPr>
        <p:grpSpPr>
          <a:xfrm>
            <a:off x="2438400" y="3124200"/>
            <a:ext cx="552450" cy="536575"/>
            <a:chOff x="2304" y="1296"/>
            <a:chExt cx="348" cy="338"/>
          </a:xfrm>
        </p:grpSpPr>
        <p:sp>
          <p:nvSpPr>
            <p:cNvPr id="126" name="Google Shape;126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7" name="Google Shape;127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cxnSp>
        <p:nvCxnSpPr>
          <p:cNvPr id="128" name="Google Shape;128;p16"/>
          <p:cNvCxnSpPr/>
          <p:nvPr/>
        </p:nvCxnSpPr>
        <p:spPr>
          <a:xfrm flipH="1">
            <a:off x="2971800" y="2667000"/>
            <a:ext cx="1219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9" name="Google Shape;129;p16"/>
          <p:cNvGrpSpPr/>
          <p:nvPr/>
        </p:nvGrpSpPr>
        <p:grpSpPr>
          <a:xfrm>
            <a:off x="3657600" y="4038600"/>
            <a:ext cx="552450" cy="536575"/>
            <a:chOff x="2304" y="1296"/>
            <a:chExt cx="348" cy="338"/>
          </a:xfrm>
        </p:grpSpPr>
        <p:sp>
          <p:nvSpPr>
            <p:cNvPr id="130" name="Google Shape;130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1" name="Google Shape;131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cxnSp>
        <p:nvCxnSpPr>
          <p:cNvPr id="132" name="Google Shape;132;p16"/>
          <p:cNvCxnSpPr/>
          <p:nvPr/>
        </p:nvCxnSpPr>
        <p:spPr>
          <a:xfrm>
            <a:off x="29718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3" name="Google Shape;133;p16"/>
          <p:cNvGrpSpPr/>
          <p:nvPr/>
        </p:nvGrpSpPr>
        <p:grpSpPr>
          <a:xfrm>
            <a:off x="1828800" y="5181600"/>
            <a:ext cx="552450" cy="536575"/>
            <a:chOff x="2304" y="1296"/>
            <a:chExt cx="348" cy="338"/>
          </a:xfrm>
        </p:grpSpPr>
        <p:sp>
          <p:nvSpPr>
            <p:cNvPr id="134" name="Google Shape;134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5" name="Google Shape;135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</a:t>
              </a:r>
              <a:endParaRPr/>
            </a:p>
          </p:txBody>
        </p:sp>
      </p:grpSp>
      <p:grpSp>
        <p:nvGrpSpPr>
          <p:cNvPr id="136" name="Google Shape;136;p16"/>
          <p:cNvGrpSpPr/>
          <p:nvPr/>
        </p:nvGrpSpPr>
        <p:grpSpPr>
          <a:xfrm>
            <a:off x="1219200" y="4038600"/>
            <a:ext cx="552450" cy="536575"/>
            <a:chOff x="2304" y="1296"/>
            <a:chExt cx="348" cy="338"/>
          </a:xfrm>
        </p:grpSpPr>
        <p:sp>
          <p:nvSpPr>
            <p:cNvPr id="137" name="Google Shape;137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8" name="Google Shape;138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</a:t>
              </a:r>
              <a:endParaRPr/>
            </a:p>
          </p:txBody>
        </p:sp>
      </p:grpSp>
      <p:cxnSp>
        <p:nvCxnSpPr>
          <p:cNvPr id="139" name="Google Shape;139;p16"/>
          <p:cNvCxnSpPr/>
          <p:nvPr/>
        </p:nvCxnSpPr>
        <p:spPr>
          <a:xfrm flipH="1">
            <a:off x="17526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40" name="Google Shape;140;p16"/>
          <p:cNvGrpSpPr/>
          <p:nvPr/>
        </p:nvGrpSpPr>
        <p:grpSpPr>
          <a:xfrm>
            <a:off x="609600" y="5181600"/>
            <a:ext cx="552450" cy="536575"/>
            <a:chOff x="2304" y="1296"/>
            <a:chExt cx="348" cy="338"/>
          </a:xfrm>
        </p:grpSpPr>
        <p:sp>
          <p:nvSpPr>
            <p:cNvPr id="141" name="Google Shape;141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2" name="Google Shape;142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</a:t>
              </a:r>
              <a:endParaRPr/>
            </a:p>
          </p:txBody>
        </p:sp>
      </p:grpSp>
      <p:grpSp>
        <p:nvGrpSpPr>
          <p:cNvPr id="143" name="Google Shape;143;p16"/>
          <p:cNvGrpSpPr/>
          <p:nvPr/>
        </p:nvGrpSpPr>
        <p:grpSpPr>
          <a:xfrm>
            <a:off x="3048000" y="5181600"/>
            <a:ext cx="552450" cy="536575"/>
            <a:chOff x="2304" y="1296"/>
            <a:chExt cx="348" cy="338"/>
          </a:xfrm>
        </p:grpSpPr>
        <p:sp>
          <p:nvSpPr>
            <p:cNvPr id="144" name="Google Shape;144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5" name="Google Shape;145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J</a:t>
              </a:r>
              <a:endParaRPr/>
            </a:p>
          </p:txBody>
        </p:sp>
      </p:grpSp>
      <p:grpSp>
        <p:nvGrpSpPr>
          <p:cNvPr id="146" name="Google Shape;146;p16"/>
          <p:cNvGrpSpPr/>
          <p:nvPr/>
        </p:nvGrpSpPr>
        <p:grpSpPr>
          <a:xfrm>
            <a:off x="6934200" y="4038600"/>
            <a:ext cx="552450" cy="536575"/>
            <a:chOff x="2304" y="1296"/>
            <a:chExt cx="348" cy="338"/>
          </a:xfrm>
        </p:grpSpPr>
        <p:sp>
          <p:nvSpPr>
            <p:cNvPr id="147" name="Google Shape;147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8" name="Google Shape;148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G</a:t>
              </a:r>
              <a:endParaRPr/>
            </a:p>
          </p:txBody>
        </p:sp>
      </p:grpSp>
      <p:cxnSp>
        <p:nvCxnSpPr>
          <p:cNvPr id="149" name="Google Shape;149;p16"/>
          <p:cNvCxnSpPr/>
          <p:nvPr/>
        </p:nvCxnSpPr>
        <p:spPr>
          <a:xfrm>
            <a:off x="62484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50" name="Google Shape;150;p16"/>
          <p:cNvGrpSpPr/>
          <p:nvPr/>
        </p:nvGrpSpPr>
        <p:grpSpPr>
          <a:xfrm>
            <a:off x="4495800" y="4038600"/>
            <a:ext cx="552450" cy="536575"/>
            <a:chOff x="2304" y="1296"/>
            <a:chExt cx="348" cy="338"/>
          </a:xfrm>
        </p:grpSpPr>
        <p:sp>
          <p:nvSpPr>
            <p:cNvPr id="151" name="Google Shape;151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2" name="Google Shape;152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</a:t>
              </a:r>
              <a:endParaRPr/>
            </a:p>
          </p:txBody>
        </p:sp>
      </p:grpSp>
      <p:cxnSp>
        <p:nvCxnSpPr>
          <p:cNvPr id="153" name="Google Shape;153;p16"/>
          <p:cNvCxnSpPr/>
          <p:nvPr/>
        </p:nvCxnSpPr>
        <p:spPr>
          <a:xfrm flipH="1">
            <a:off x="50292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7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0" name="Google Shape;160;p17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161" name="Google Shape;161;p17"/>
          <p:cNvSpPr txBox="1"/>
          <p:nvPr>
            <p:ph idx="1" type="body"/>
          </p:nvPr>
        </p:nvSpPr>
        <p:spPr>
          <a:xfrm>
            <a:off x="533400" y="1524000"/>
            <a:ext cx="82263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Recall that such a tree of height 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has between 2</a:t>
            </a:r>
            <a:r>
              <a:rPr b="0" baseline="3000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 2</a:t>
            </a:r>
            <a:r>
              <a:rPr b="0" baseline="3000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r>
              <a:rPr b="0" baseline="3000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+1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–1 nodes.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Because the tree is so regular, it can be stored in an 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array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; no pointers are necessary.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 b="0" i="0" sz="32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8" name="Google Shape;168;p18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169" name="Google Shape;169;p18"/>
          <p:cNvSpPr txBox="1"/>
          <p:nvPr>
            <p:ph idx="1" type="body"/>
          </p:nvPr>
        </p:nvSpPr>
        <p:spPr>
          <a:xfrm>
            <a:off x="381000" y="1524000"/>
            <a:ext cx="8226300" cy="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70" name="Google Shape;170;p18"/>
          <p:cNvCxnSpPr/>
          <p:nvPr/>
        </p:nvCxnSpPr>
        <p:spPr>
          <a:xfrm>
            <a:off x="4633912" y="1795462"/>
            <a:ext cx="1100100" cy="555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1" name="Google Shape;171;p18"/>
          <p:cNvCxnSpPr/>
          <p:nvPr/>
        </p:nvCxnSpPr>
        <p:spPr>
          <a:xfrm flipH="1">
            <a:off x="3603625" y="3460750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2" name="Google Shape;172;p18"/>
          <p:cNvCxnSpPr/>
          <p:nvPr/>
        </p:nvCxnSpPr>
        <p:spPr>
          <a:xfrm flipH="1">
            <a:off x="1403350" y="3460750"/>
            <a:ext cx="342900" cy="625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3" name="Google Shape;173;p18"/>
          <p:cNvCxnSpPr/>
          <p:nvPr/>
        </p:nvCxnSpPr>
        <p:spPr>
          <a:xfrm>
            <a:off x="1952625" y="3460750"/>
            <a:ext cx="412800" cy="695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74" name="Google Shape;174;p18"/>
          <p:cNvGrpSpPr/>
          <p:nvPr/>
        </p:nvGrpSpPr>
        <p:grpSpPr>
          <a:xfrm>
            <a:off x="4152900" y="1447800"/>
            <a:ext cx="498740" cy="488667"/>
            <a:chOff x="2304" y="1296"/>
            <a:chExt cx="348" cy="338"/>
          </a:xfrm>
        </p:grpSpPr>
        <p:sp>
          <p:nvSpPr>
            <p:cNvPr id="175" name="Google Shape;175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6" name="Google Shape;176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177" name="Google Shape;177;p18"/>
          <p:cNvGrpSpPr/>
          <p:nvPr/>
        </p:nvGrpSpPr>
        <p:grpSpPr>
          <a:xfrm>
            <a:off x="5595937" y="2211387"/>
            <a:ext cx="498740" cy="488667"/>
            <a:chOff x="2304" y="1296"/>
            <a:chExt cx="348" cy="338"/>
          </a:xfrm>
        </p:grpSpPr>
        <p:sp>
          <p:nvSpPr>
            <p:cNvPr id="178" name="Google Shape;178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9" name="Google Shape;179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180" name="Google Shape;180;p18"/>
          <p:cNvGrpSpPr/>
          <p:nvPr/>
        </p:nvGrpSpPr>
        <p:grpSpPr>
          <a:xfrm>
            <a:off x="2640012" y="2211387"/>
            <a:ext cx="498740" cy="488667"/>
            <a:chOff x="2304" y="1296"/>
            <a:chExt cx="348" cy="338"/>
          </a:xfrm>
        </p:grpSpPr>
        <p:sp>
          <p:nvSpPr>
            <p:cNvPr id="181" name="Google Shape;181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2" name="Google Shape;182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cxnSp>
        <p:nvCxnSpPr>
          <p:cNvPr id="183" name="Google Shape;183;p18"/>
          <p:cNvCxnSpPr/>
          <p:nvPr/>
        </p:nvCxnSpPr>
        <p:spPr>
          <a:xfrm flipH="1">
            <a:off x="3121062" y="1795462"/>
            <a:ext cx="1100100" cy="485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84" name="Google Shape;184;p18"/>
          <p:cNvGrpSpPr/>
          <p:nvPr/>
        </p:nvGrpSpPr>
        <p:grpSpPr>
          <a:xfrm>
            <a:off x="3740150" y="3044825"/>
            <a:ext cx="498740" cy="491558"/>
            <a:chOff x="2304" y="1296"/>
            <a:chExt cx="348" cy="340"/>
          </a:xfrm>
        </p:grpSpPr>
        <p:sp>
          <p:nvSpPr>
            <p:cNvPr id="185" name="Google Shape;185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6" name="Google Shape;186;p1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cxnSp>
        <p:nvCxnSpPr>
          <p:cNvPr id="187" name="Google Shape;187;p18"/>
          <p:cNvCxnSpPr/>
          <p:nvPr/>
        </p:nvCxnSpPr>
        <p:spPr>
          <a:xfrm>
            <a:off x="3121025" y="2627312"/>
            <a:ext cx="7572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88" name="Google Shape;188;p18"/>
          <p:cNvGrpSpPr/>
          <p:nvPr/>
        </p:nvGrpSpPr>
        <p:grpSpPr>
          <a:xfrm>
            <a:off x="2090737" y="4086225"/>
            <a:ext cx="498740" cy="491558"/>
            <a:chOff x="2304" y="1296"/>
            <a:chExt cx="348" cy="340"/>
          </a:xfrm>
        </p:grpSpPr>
        <p:sp>
          <p:nvSpPr>
            <p:cNvPr id="189" name="Google Shape;189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0" name="Google Shape;190;p1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</a:t>
              </a:r>
              <a:endParaRPr/>
            </a:p>
          </p:txBody>
        </p:sp>
      </p:grpSp>
      <p:grpSp>
        <p:nvGrpSpPr>
          <p:cNvPr id="191" name="Google Shape;191;p18"/>
          <p:cNvGrpSpPr/>
          <p:nvPr/>
        </p:nvGrpSpPr>
        <p:grpSpPr>
          <a:xfrm>
            <a:off x="1539875" y="3044825"/>
            <a:ext cx="498740" cy="491558"/>
            <a:chOff x="2304" y="1296"/>
            <a:chExt cx="348" cy="340"/>
          </a:xfrm>
        </p:grpSpPr>
        <p:sp>
          <p:nvSpPr>
            <p:cNvPr id="192" name="Google Shape;192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3" name="Google Shape;193;p1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</a:t>
              </a:r>
              <a:endParaRPr/>
            </a:p>
          </p:txBody>
        </p:sp>
      </p:grpSp>
      <p:cxnSp>
        <p:nvCxnSpPr>
          <p:cNvPr id="194" name="Google Shape;194;p18"/>
          <p:cNvCxnSpPr/>
          <p:nvPr/>
        </p:nvCxnSpPr>
        <p:spPr>
          <a:xfrm flipH="1">
            <a:off x="2022425" y="2627312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95" name="Google Shape;195;p18"/>
          <p:cNvSpPr/>
          <p:nvPr/>
        </p:nvSpPr>
        <p:spPr>
          <a:xfrm>
            <a:off x="1058862" y="4086225"/>
            <a:ext cx="482700" cy="4857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Google Shape;196;p18"/>
          <p:cNvSpPr txBox="1"/>
          <p:nvPr/>
        </p:nvSpPr>
        <p:spPr>
          <a:xfrm>
            <a:off x="990600" y="4114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197" name="Google Shape;197;p18"/>
          <p:cNvGrpSpPr/>
          <p:nvPr/>
        </p:nvGrpSpPr>
        <p:grpSpPr>
          <a:xfrm>
            <a:off x="3190875" y="4086225"/>
            <a:ext cx="498615" cy="491558"/>
            <a:chOff x="2304" y="1296"/>
            <a:chExt cx="348" cy="340"/>
          </a:xfrm>
        </p:grpSpPr>
        <p:sp>
          <p:nvSpPr>
            <p:cNvPr id="198" name="Google Shape;198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9" name="Google Shape;199;p1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J</a:t>
              </a:r>
              <a:endParaRPr/>
            </a:p>
          </p:txBody>
        </p:sp>
      </p:grpSp>
      <p:grpSp>
        <p:nvGrpSpPr>
          <p:cNvPr id="200" name="Google Shape;200;p18"/>
          <p:cNvGrpSpPr/>
          <p:nvPr/>
        </p:nvGrpSpPr>
        <p:grpSpPr>
          <a:xfrm>
            <a:off x="6696075" y="3044825"/>
            <a:ext cx="498740" cy="491558"/>
            <a:chOff x="2304" y="1296"/>
            <a:chExt cx="348" cy="340"/>
          </a:xfrm>
        </p:grpSpPr>
        <p:sp>
          <p:nvSpPr>
            <p:cNvPr id="201" name="Google Shape;201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2" name="Google Shape;202;p18"/>
            <p:cNvSpPr txBox="1"/>
            <p:nvPr/>
          </p:nvSpPr>
          <p:spPr>
            <a:xfrm>
              <a:off x="2304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G</a:t>
              </a:r>
              <a:endParaRPr/>
            </a:p>
          </p:txBody>
        </p:sp>
      </p:grpSp>
      <p:cxnSp>
        <p:nvCxnSpPr>
          <p:cNvPr id="203" name="Google Shape;203;p18"/>
          <p:cNvCxnSpPr/>
          <p:nvPr/>
        </p:nvCxnSpPr>
        <p:spPr>
          <a:xfrm>
            <a:off x="6078537" y="2627312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04" name="Google Shape;204;p18"/>
          <p:cNvGrpSpPr/>
          <p:nvPr/>
        </p:nvGrpSpPr>
        <p:grpSpPr>
          <a:xfrm>
            <a:off x="4497387" y="3044825"/>
            <a:ext cx="497182" cy="491558"/>
            <a:chOff x="2305" y="1296"/>
            <a:chExt cx="347" cy="340"/>
          </a:xfrm>
        </p:grpSpPr>
        <p:sp>
          <p:nvSpPr>
            <p:cNvPr id="205" name="Google Shape;205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6" name="Google Shape;206;p18"/>
            <p:cNvSpPr txBox="1"/>
            <p:nvPr/>
          </p:nvSpPr>
          <p:spPr>
            <a:xfrm>
              <a:off x="2305" y="133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</a:t>
              </a:r>
              <a:endParaRPr/>
            </a:p>
          </p:txBody>
        </p:sp>
      </p:grpSp>
      <p:cxnSp>
        <p:nvCxnSpPr>
          <p:cNvPr id="207" name="Google Shape;207;p18"/>
          <p:cNvCxnSpPr/>
          <p:nvPr/>
        </p:nvCxnSpPr>
        <p:spPr>
          <a:xfrm flipH="1">
            <a:off x="4978350" y="2627312"/>
            <a:ext cx="755700" cy="4875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08" name="Google Shape;208;p18"/>
          <p:cNvSpPr txBox="1"/>
          <p:nvPr/>
        </p:nvSpPr>
        <p:spPr>
          <a:xfrm>
            <a:off x="838200" y="5089525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9" name="Google Shape;209;p18"/>
          <p:cNvCxnSpPr/>
          <p:nvPr/>
        </p:nvCxnSpPr>
        <p:spPr>
          <a:xfrm>
            <a:off x="12954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0" name="Google Shape;210;p18"/>
          <p:cNvCxnSpPr/>
          <p:nvPr/>
        </p:nvCxnSpPr>
        <p:spPr>
          <a:xfrm>
            <a:off x="17526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1" name="Google Shape;211;p18"/>
          <p:cNvCxnSpPr/>
          <p:nvPr/>
        </p:nvCxnSpPr>
        <p:spPr>
          <a:xfrm>
            <a:off x="22098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2" name="Google Shape;212;p18"/>
          <p:cNvCxnSpPr/>
          <p:nvPr/>
        </p:nvCxnSpPr>
        <p:spPr>
          <a:xfrm>
            <a:off x="26670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3" name="Google Shape;213;p18"/>
          <p:cNvCxnSpPr/>
          <p:nvPr/>
        </p:nvCxnSpPr>
        <p:spPr>
          <a:xfrm>
            <a:off x="31242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4" name="Google Shape;214;p18"/>
          <p:cNvCxnSpPr/>
          <p:nvPr/>
        </p:nvCxnSpPr>
        <p:spPr>
          <a:xfrm>
            <a:off x="35814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5" name="Google Shape;215;p18"/>
          <p:cNvCxnSpPr/>
          <p:nvPr/>
        </p:nvCxnSpPr>
        <p:spPr>
          <a:xfrm>
            <a:off x="40386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6" name="Google Shape;216;p18"/>
          <p:cNvCxnSpPr/>
          <p:nvPr/>
        </p:nvCxnSpPr>
        <p:spPr>
          <a:xfrm>
            <a:off x="44958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7" name="Google Shape;217;p18"/>
          <p:cNvCxnSpPr/>
          <p:nvPr/>
        </p:nvCxnSpPr>
        <p:spPr>
          <a:xfrm>
            <a:off x="49530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8" name="Google Shape;218;p18"/>
          <p:cNvCxnSpPr/>
          <p:nvPr/>
        </p:nvCxnSpPr>
        <p:spPr>
          <a:xfrm>
            <a:off x="54102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9" name="Google Shape;219;p18"/>
          <p:cNvCxnSpPr/>
          <p:nvPr/>
        </p:nvCxnSpPr>
        <p:spPr>
          <a:xfrm>
            <a:off x="58674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20" name="Google Shape;220;p18"/>
          <p:cNvCxnSpPr/>
          <p:nvPr/>
        </p:nvCxnSpPr>
        <p:spPr>
          <a:xfrm>
            <a:off x="63246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21" name="Google Shape;221;p18"/>
          <p:cNvCxnSpPr/>
          <p:nvPr/>
        </p:nvCxnSpPr>
        <p:spPr>
          <a:xfrm>
            <a:off x="67818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22" name="Google Shape;222;p18"/>
          <p:cNvCxnSpPr/>
          <p:nvPr/>
        </p:nvCxnSpPr>
        <p:spPr>
          <a:xfrm>
            <a:off x="7239000" y="5089525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23" name="Google Shape;223;p18"/>
          <p:cNvSpPr txBox="1"/>
          <p:nvPr/>
        </p:nvSpPr>
        <p:spPr>
          <a:xfrm>
            <a:off x="1219200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224" name="Google Shape;224;p18"/>
          <p:cNvSpPr txBox="1"/>
          <p:nvPr/>
        </p:nvSpPr>
        <p:spPr>
          <a:xfrm>
            <a:off x="1676400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225" name="Google Shape;225;p18"/>
          <p:cNvSpPr txBox="1"/>
          <p:nvPr/>
        </p:nvSpPr>
        <p:spPr>
          <a:xfrm>
            <a:off x="2133600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226" name="Google Shape;226;p18"/>
          <p:cNvSpPr txBox="1"/>
          <p:nvPr/>
        </p:nvSpPr>
        <p:spPr>
          <a:xfrm>
            <a:off x="2581275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227" name="Google Shape;227;p18"/>
          <p:cNvSpPr txBox="1"/>
          <p:nvPr/>
        </p:nvSpPr>
        <p:spPr>
          <a:xfrm>
            <a:off x="3038475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228" name="Google Shape;228;p18"/>
          <p:cNvSpPr txBox="1"/>
          <p:nvPr/>
        </p:nvSpPr>
        <p:spPr>
          <a:xfrm>
            <a:off x="3495675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229" name="Google Shape;229;p18"/>
          <p:cNvSpPr txBox="1"/>
          <p:nvPr/>
        </p:nvSpPr>
        <p:spPr>
          <a:xfrm>
            <a:off x="3952875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230" name="Google Shape;230;p18"/>
          <p:cNvSpPr txBox="1"/>
          <p:nvPr/>
        </p:nvSpPr>
        <p:spPr>
          <a:xfrm>
            <a:off x="4410075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231" name="Google Shape;231;p18"/>
          <p:cNvSpPr txBox="1"/>
          <p:nvPr/>
        </p:nvSpPr>
        <p:spPr>
          <a:xfrm>
            <a:off x="4867275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232" name="Google Shape;232;p18"/>
          <p:cNvSpPr txBox="1"/>
          <p:nvPr/>
        </p:nvSpPr>
        <p:spPr>
          <a:xfrm>
            <a:off x="5334000" y="51657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233" name="Google Shape;233;p18"/>
          <p:cNvSpPr txBox="1"/>
          <p:nvPr/>
        </p:nvSpPr>
        <p:spPr>
          <a:xfrm>
            <a:off x="1219200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234" name="Google Shape;234;p18"/>
          <p:cNvSpPr txBox="1"/>
          <p:nvPr/>
        </p:nvSpPr>
        <p:spPr>
          <a:xfrm>
            <a:off x="16668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235" name="Google Shape;235;p18"/>
          <p:cNvSpPr txBox="1"/>
          <p:nvPr/>
        </p:nvSpPr>
        <p:spPr>
          <a:xfrm>
            <a:off x="2133600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236" name="Google Shape;236;p18"/>
          <p:cNvSpPr txBox="1"/>
          <p:nvPr/>
        </p:nvSpPr>
        <p:spPr>
          <a:xfrm>
            <a:off x="25812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237" name="Google Shape;237;p18"/>
          <p:cNvSpPr txBox="1"/>
          <p:nvPr/>
        </p:nvSpPr>
        <p:spPr>
          <a:xfrm>
            <a:off x="30384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238" name="Google Shape;238;p18"/>
          <p:cNvSpPr txBox="1"/>
          <p:nvPr/>
        </p:nvSpPr>
        <p:spPr>
          <a:xfrm>
            <a:off x="34956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239" name="Google Shape;239;p18"/>
          <p:cNvSpPr txBox="1"/>
          <p:nvPr/>
        </p:nvSpPr>
        <p:spPr>
          <a:xfrm>
            <a:off x="39528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240" name="Google Shape;240;p18"/>
          <p:cNvSpPr txBox="1"/>
          <p:nvPr/>
        </p:nvSpPr>
        <p:spPr>
          <a:xfrm>
            <a:off x="44100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241" name="Google Shape;241;p18"/>
          <p:cNvSpPr txBox="1"/>
          <p:nvPr/>
        </p:nvSpPr>
        <p:spPr>
          <a:xfrm>
            <a:off x="48672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242" name="Google Shape;242;p18"/>
          <p:cNvSpPr txBox="1"/>
          <p:nvPr/>
        </p:nvSpPr>
        <p:spPr>
          <a:xfrm>
            <a:off x="53244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243" name="Google Shape;243;p18"/>
          <p:cNvSpPr txBox="1"/>
          <p:nvPr/>
        </p:nvSpPr>
        <p:spPr>
          <a:xfrm>
            <a:off x="57816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244" name="Google Shape;244;p18"/>
          <p:cNvSpPr txBox="1"/>
          <p:nvPr/>
        </p:nvSpPr>
        <p:spPr>
          <a:xfrm>
            <a:off x="6248400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245" name="Google Shape;245;p18"/>
          <p:cNvSpPr txBox="1"/>
          <p:nvPr/>
        </p:nvSpPr>
        <p:spPr>
          <a:xfrm>
            <a:off x="66960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246" name="Google Shape;246;p18"/>
          <p:cNvSpPr txBox="1"/>
          <p:nvPr/>
        </p:nvSpPr>
        <p:spPr>
          <a:xfrm>
            <a:off x="71532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247" name="Google Shape;247;p18"/>
          <p:cNvSpPr txBox="1"/>
          <p:nvPr/>
        </p:nvSpPr>
        <p:spPr>
          <a:xfrm>
            <a:off x="752475" y="560705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9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4" name="Google Shape;254;p19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255" name="Google Shape;255;p19"/>
          <p:cNvSpPr txBox="1"/>
          <p:nvPr>
            <p:ph idx="1" type="body"/>
          </p:nvPr>
        </p:nvSpPr>
        <p:spPr>
          <a:xfrm>
            <a:off x="381000" y="1524000"/>
            <a:ext cx="82263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any array element at position 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left child is at 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right child is at (2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+1) and the parent is at floor(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2)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</p:txBody>
      </p:sp>
      <p:sp>
        <p:nvSpPr>
          <p:cNvPr id="256" name="Google Shape;256;p19"/>
          <p:cNvSpPr txBox="1"/>
          <p:nvPr/>
        </p:nvSpPr>
        <p:spPr>
          <a:xfrm>
            <a:off x="1066800" y="44196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57" name="Google Shape;257;p19"/>
          <p:cNvCxnSpPr/>
          <p:nvPr/>
        </p:nvCxnSpPr>
        <p:spPr>
          <a:xfrm>
            <a:off x="1524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8" name="Google Shape;258;p19"/>
          <p:cNvCxnSpPr/>
          <p:nvPr/>
        </p:nvCxnSpPr>
        <p:spPr>
          <a:xfrm>
            <a:off x="1981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9" name="Google Shape;259;p19"/>
          <p:cNvCxnSpPr/>
          <p:nvPr/>
        </p:nvCxnSpPr>
        <p:spPr>
          <a:xfrm>
            <a:off x="2438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0" name="Google Shape;260;p19"/>
          <p:cNvCxnSpPr/>
          <p:nvPr/>
        </p:nvCxnSpPr>
        <p:spPr>
          <a:xfrm>
            <a:off x="2895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1" name="Google Shape;261;p19"/>
          <p:cNvCxnSpPr/>
          <p:nvPr/>
        </p:nvCxnSpPr>
        <p:spPr>
          <a:xfrm>
            <a:off x="3352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2" name="Google Shape;262;p19"/>
          <p:cNvCxnSpPr/>
          <p:nvPr/>
        </p:nvCxnSpPr>
        <p:spPr>
          <a:xfrm>
            <a:off x="3810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3" name="Google Shape;263;p19"/>
          <p:cNvCxnSpPr/>
          <p:nvPr/>
        </p:nvCxnSpPr>
        <p:spPr>
          <a:xfrm>
            <a:off x="4267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4" name="Google Shape;264;p19"/>
          <p:cNvCxnSpPr/>
          <p:nvPr/>
        </p:nvCxnSpPr>
        <p:spPr>
          <a:xfrm>
            <a:off x="4724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5" name="Google Shape;265;p19"/>
          <p:cNvCxnSpPr/>
          <p:nvPr/>
        </p:nvCxnSpPr>
        <p:spPr>
          <a:xfrm>
            <a:off x="5181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6" name="Google Shape;266;p19"/>
          <p:cNvCxnSpPr/>
          <p:nvPr/>
        </p:nvCxnSpPr>
        <p:spPr>
          <a:xfrm>
            <a:off x="5638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7" name="Google Shape;267;p19"/>
          <p:cNvCxnSpPr/>
          <p:nvPr/>
        </p:nvCxnSpPr>
        <p:spPr>
          <a:xfrm>
            <a:off x="6096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8" name="Google Shape;268;p19"/>
          <p:cNvCxnSpPr/>
          <p:nvPr/>
        </p:nvCxnSpPr>
        <p:spPr>
          <a:xfrm>
            <a:off x="6553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9" name="Google Shape;269;p19"/>
          <p:cNvCxnSpPr/>
          <p:nvPr/>
        </p:nvCxnSpPr>
        <p:spPr>
          <a:xfrm>
            <a:off x="7010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70" name="Google Shape;270;p19"/>
          <p:cNvCxnSpPr/>
          <p:nvPr/>
        </p:nvCxnSpPr>
        <p:spPr>
          <a:xfrm>
            <a:off x="7467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71" name="Google Shape;271;p19"/>
          <p:cNvSpPr txBox="1"/>
          <p:nvPr/>
        </p:nvSpPr>
        <p:spPr>
          <a:xfrm>
            <a:off x="14478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272" name="Google Shape;272;p19"/>
          <p:cNvSpPr txBox="1"/>
          <p:nvPr/>
        </p:nvSpPr>
        <p:spPr>
          <a:xfrm>
            <a:off x="19050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273" name="Google Shape;273;p19"/>
          <p:cNvSpPr txBox="1"/>
          <p:nvPr/>
        </p:nvSpPr>
        <p:spPr>
          <a:xfrm>
            <a:off x="23622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274" name="Google Shape;274;p19"/>
          <p:cNvSpPr txBox="1"/>
          <p:nvPr/>
        </p:nvSpPr>
        <p:spPr>
          <a:xfrm>
            <a:off x="2809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275" name="Google Shape;275;p19"/>
          <p:cNvSpPr txBox="1"/>
          <p:nvPr/>
        </p:nvSpPr>
        <p:spPr>
          <a:xfrm>
            <a:off x="32670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276" name="Google Shape;276;p19"/>
          <p:cNvSpPr txBox="1"/>
          <p:nvPr/>
        </p:nvSpPr>
        <p:spPr>
          <a:xfrm>
            <a:off x="37242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277" name="Google Shape;277;p19"/>
          <p:cNvSpPr txBox="1"/>
          <p:nvPr/>
        </p:nvSpPr>
        <p:spPr>
          <a:xfrm>
            <a:off x="41814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278" name="Google Shape;278;p19"/>
          <p:cNvSpPr txBox="1"/>
          <p:nvPr/>
        </p:nvSpPr>
        <p:spPr>
          <a:xfrm>
            <a:off x="46386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279" name="Google Shape;279;p19"/>
          <p:cNvSpPr txBox="1"/>
          <p:nvPr/>
        </p:nvSpPr>
        <p:spPr>
          <a:xfrm>
            <a:off x="5095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280" name="Google Shape;280;p19"/>
          <p:cNvSpPr txBox="1"/>
          <p:nvPr/>
        </p:nvSpPr>
        <p:spPr>
          <a:xfrm>
            <a:off x="55626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281" name="Google Shape;281;p19"/>
          <p:cNvSpPr txBox="1"/>
          <p:nvPr/>
        </p:nvSpPr>
        <p:spPr>
          <a:xfrm>
            <a:off x="14478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282" name="Google Shape;282;p19"/>
          <p:cNvSpPr txBox="1"/>
          <p:nvPr/>
        </p:nvSpPr>
        <p:spPr>
          <a:xfrm>
            <a:off x="1895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283" name="Google Shape;283;p19"/>
          <p:cNvSpPr txBox="1"/>
          <p:nvPr/>
        </p:nvSpPr>
        <p:spPr>
          <a:xfrm>
            <a:off x="23622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284" name="Google Shape;284;p19"/>
          <p:cNvSpPr txBox="1"/>
          <p:nvPr/>
        </p:nvSpPr>
        <p:spPr>
          <a:xfrm>
            <a:off x="2809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285" name="Google Shape;285;p19"/>
          <p:cNvSpPr txBox="1"/>
          <p:nvPr/>
        </p:nvSpPr>
        <p:spPr>
          <a:xfrm>
            <a:off x="3267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286" name="Google Shape;286;p19"/>
          <p:cNvSpPr txBox="1"/>
          <p:nvPr/>
        </p:nvSpPr>
        <p:spPr>
          <a:xfrm>
            <a:off x="3724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287" name="Google Shape;287;p19"/>
          <p:cNvSpPr txBox="1"/>
          <p:nvPr/>
        </p:nvSpPr>
        <p:spPr>
          <a:xfrm>
            <a:off x="4181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288" name="Google Shape;288;p19"/>
          <p:cNvSpPr txBox="1"/>
          <p:nvPr/>
        </p:nvSpPr>
        <p:spPr>
          <a:xfrm>
            <a:off x="4638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289" name="Google Shape;289;p19"/>
          <p:cNvSpPr txBox="1"/>
          <p:nvPr/>
        </p:nvSpPr>
        <p:spPr>
          <a:xfrm>
            <a:off x="5095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290" name="Google Shape;290;p19"/>
          <p:cNvSpPr txBox="1"/>
          <p:nvPr/>
        </p:nvSpPr>
        <p:spPr>
          <a:xfrm>
            <a:off x="5553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291" name="Google Shape;291;p19"/>
          <p:cNvSpPr txBox="1"/>
          <p:nvPr/>
        </p:nvSpPr>
        <p:spPr>
          <a:xfrm>
            <a:off x="6010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292" name="Google Shape;292;p19"/>
          <p:cNvSpPr txBox="1"/>
          <p:nvPr/>
        </p:nvSpPr>
        <p:spPr>
          <a:xfrm>
            <a:off x="6477000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293" name="Google Shape;293;p19"/>
          <p:cNvSpPr txBox="1"/>
          <p:nvPr/>
        </p:nvSpPr>
        <p:spPr>
          <a:xfrm>
            <a:off x="6924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294" name="Google Shape;294;p19"/>
          <p:cNvSpPr txBox="1"/>
          <p:nvPr/>
        </p:nvSpPr>
        <p:spPr>
          <a:xfrm>
            <a:off x="7381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295" name="Google Shape;295;p19"/>
          <p:cNvSpPr txBox="1"/>
          <p:nvPr/>
        </p:nvSpPr>
        <p:spPr>
          <a:xfrm>
            <a:off x="981075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296" name="Google Shape;296;p19"/>
          <p:cNvSpPr/>
          <p:nvPr/>
        </p:nvSpPr>
        <p:spPr>
          <a:xfrm>
            <a:off x="1789112" y="42338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190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7" name="Google Shape;297;p19"/>
          <p:cNvSpPr/>
          <p:nvPr/>
        </p:nvSpPr>
        <p:spPr>
          <a:xfrm>
            <a:off x="1752600" y="39751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190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0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4" name="Google Shape;304;p20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305" name="Google Shape;305;p20"/>
          <p:cNvSpPr txBox="1"/>
          <p:nvPr>
            <p:ph idx="1" type="body"/>
          </p:nvPr>
        </p:nvSpPr>
        <p:spPr>
          <a:xfrm>
            <a:off x="381000" y="1524000"/>
            <a:ext cx="82263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any array element at position 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left child is at 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right child is at (2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+1) and the parent is at  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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2.</a:t>
            </a:r>
            <a:endParaRPr/>
          </a:p>
        </p:txBody>
      </p:sp>
      <p:sp>
        <p:nvSpPr>
          <p:cNvPr id="306" name="Google Shape;306;p20"/>
          <p:cNvSpPr txBox="1"/>
          <p:nvPr/>
        </p:nvSpPr>
        <p:spPr>
          <a:xfrm>
            <a:off x="1066800" y="44196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07" name="Google Shape;307;p20"/>
          <p:cNvCxnSpPr/>
          <p:nvPr/>
        </p:nvCxnSpPr>
        <p:spPr>
          <a:xfrm>
            <a:off x="1524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08" name="Google Shape;308;p20"/>
          <p:cNvCxnSpPr/>
          <p:nvPr/>
        </p:nvCxnSpPr>
        <p:spPr>
          <a:xfrm>
            <a:off x="1981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09" name="Google Shape;309;p20"/>
          <p:cNvCxnSpPr/>
          <p:nvPr/>
        </p:nvCxnSpPr>
        <p:spPr>
          <a:xfrm>
            <a:off x="2438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0" name="Google Shape;310;p20"/>
          <p:cNvCxnSpPr/>
          <p:nvPr/>
        </p:nvCxnSpPr>
        <p:spPr>
          <a:xfrm>
            <a:off x="2895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1" name="Google Shape;311;p20"/>
          <p:cNvCxnSpPr/>
          <p:nvPr/>
        </p:nvCxnSpPr>
        <p:spPr>
          <a:xfrm>
            <a:off x="3352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2" name="Google Shape;312;p20"/>
          <p:cNvCxnSpPr/>
          <p:nvPr/>
        </p:nvCxnSpPr>
        <p:spPr>
          <a:xfrm>
            <a:off x="3810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3" name="Google Shape;313;p20"/>
          <p:cNvCxnSpPr/>
          <p:nvPr/>
        </p:nvCxnSpPr>
        <p:spPr>
          <a:xfrm>
            <a:off x="4267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4" name="Google Shape;314;p20"/>
          <p:cNvCxnSpPr/>
          <p:nvPr/>
        </p:nvCxnSpPr>
        <p:spPr>
          <a:xfrm>
            <a:off x="4724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5" name="Google Shape;315;p20"/>
          <p:cNvCxnSpPr/>
          <p:nvPr/>
        </p:nvCxnSpPr>
        <p:spPr>
          <a:xfrm>
            <a:off x="5181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6" name="Google Shape;316;p20"/>
          <p:cNvCxnSpPr/>
          <p:nvPr/>
        </p:nvCxnSpPr>
        <p:spPr>
          <a:xfrm>
            <a:off x="5638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7" name="Google Shape;317;p20"/>
          <p:cNvCxnSpPr/>
          <p:nvPr/>
        </p:nvCxnSpPr>
        <p:spPr>
          <a:xfrm>
            <a:off x="6096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8" name="Google Shape;318;p20"/>
          <p:cNvCxnSpPr/>
          <p:nvPr/>
        </p:nvCxnSpPr>
        <p:spPr>
          <a:xfrm>
            <a:off x="6553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9" name="Google Shape;319;p20"/>
          <p:cNvCxnSpPr/>
          <p:nvPr/>
        </p:nvCxnSpPr>
        <p:spPr>
          <a:xfrm>
            <a:off x="7010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0" name="Google Shape;320;p20"/>
          <p:cNvCxnSpPr/>
          <p:nvPr/>
        </p:nvCxnSpPr>
        <p:spPr>
          <a:xfrm>
            <a:off x="7467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21" name="Google Shape;321;p20"/>
          <p:cNvSpPr txBox="1"/>
          <p:nvPr/>
        </p:nvSpPr>
        <p:spPr>
          <a:xfrm>
            <a:off x="14478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322" name="Google Shape;322;p20"/>
          <p:cNvSpPr txBox="1"/>
          <p:nvPr/>
        </p:nvSpPr>
        <p:spPr>
          <a:xfrm>
            <a:off x="19050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323" name="Google Shape;323;p20"/>
          <p:cNvSpPr txBox="1"/>
          <p:nvPr/>
        </p:nvSpPr>
        <p:spPr>
          <a:xfrm>
            <a:off x="23622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324" name="Google Shape;324;p20"/>
          <p:cNvSpPr txBox="1"/>
          <p:nvPr/>
        </p:nvSpPr>
        <p:spPr>
          <a:xfrm>
            <a:off x="2809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325" name="Google Shape;325;p20"/>
          <p:cNvSpPr txBox="1"/>
          <p:nvPr/>
        </p:nvSpPr>
        <p:spPr>
          <a:xfrm>
            <a:off x="32670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326" name="Google Shape;326;p20"/>
          <p:cNvSpPr txBox="1"/>
          <p:nvPr/>
        </p:nvSpPr>
        <p:spPr>
          <a:xfrm>
            <a:off x="37242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327" name="Google Shape;327;p20"/>
          <p:cNvSpPr txBox="1"/>
          <p:nvPr/>
        </p:nvSpPr>
        <p:spPr>
          <a:xfrm>
            <a:off x="41814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328" name="Google Shape;328;p20"/>
          <p:cNvSpPr txBox="1"/>
          <p:nvPr/>
        </p:nvSpPr>
        <p:spPr>
          <a:xfrm>
            <a:off x="46386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329" name="Google Shape;329;p20"/>
          <p:cNvSpPr txBox="1"/>
          <p:nvPr/>
        </p:nvSpPr>
        <p:spPr>
          <a:xfrm>
            <a:off x="5095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330" name="Google Shape;330;p20"/>
          <p:cNvSpPr txBox="1"/>
          <p:nvPr/>
        </p:nvSpPr>
        <p:spPr>
          <a:xfrm>
            <a:off x="55626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331" name="Google Shape;331;p20"/>
          <p:cNvSpPr txBox="1"/>
          <p:nvPr/>
        </p:nvSpPr>
        <p:spPr>
          <a:xfrm>
            <a:off x="14478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32" name="Google Shape;332;p20"/>
          <p:cNvSpPr txBox="1"/>
          <p:nvPr/>
        </p:nvSpPr>
        <p:spPr>
          <a:xfrm>
            <a:off x="1895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33" name="Google Shape;333;p20"/>
          <p:cNvSpPr txBox="1"/>
          <p:nvPr/>
        </p:nvSpPr>
        <p:spPr>
          <a:xfrm>
            <a:off x="23622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334" name="Google Shape;334;p20"/>
          <p:cNvSpPr txBox="1"/>
          <p:nvPr/>
        </p:nvSpPr>
        <p:spPr>
          <a:xfrm>
            <a:off x="2809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35" name="Google Shape;335;p20"/>
          <p:cNvSpPr txBox="1"/>
          <p:nvPr/>
        </p:nvSpPr>
        <p:spPr>
          <a:xfrm>
            <a:off x="3267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36" name="Google Shape;336;p20"/>
          <p:cNvSpPr txBox="1"/>
          <p:nvPr/>
        </p:nvSpPr>
        <p:spPr>
          <a:xfrm>
            <a:off x="3724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337" name="Google Shape;337;p20"/>
          <p:cNvSpPr txBox="1"/>
          <p:nvPr/>
        </p:nvSpPr>
        <p:spPr>
          <a:xfrm>
            <a:off x="4181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38" name="Google Shape;338;p20"/>
          <p:cNvSpPr txBox="1"/>
          <p:nvPr/>
        </p:nvSpPr>
        <p:spPr>
          <a:xfrm>
            <a:off x="4638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339" name="Google Shape;339;p20"/>
          <p:cNvSpPr txBox="1"/>
          <p:nvPr/>
        </p:nvSpPr>
        <p:spPr>
          <a:xfrm>
            <a:off x="5095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340" name="Google Shape;340;p20"/>
          <p:cNvSpPr txBox="1"/>
          <p:nvPr/>
        </p:nvSpPr>
        <p:spPr>
          <a:xfrm>
            <a:off x="5553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341" name="Google Shape;341;p20"/>
          <p:cNvSpPr txBox="1"/>
          <p:nvPr/>
        </p:nvSpPr>
        <p:spPr>
          <a:xfrm>
            <a:off x="6010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342" name="Google Shape;342;p20"/>
          <p:cNvSpPr txBox="1"/>
          <p:nvPr/>
        </p:nvSpPr>
        <p:spPr>
          <a:xfrm>
            <a:off x="6477000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343" name="Google Shape;343;p20"/>
          <p:cNvSpPr txBox="1"/>
          <p:nvPr/>
        </p:nvSpPr>
        <p:spPr>
          <a:xfrm>
            <a:off x="6924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344" name="Google Shape;344;p20"/>
          <p:cNvSpPr txBox="1"/>
          <p:nvPr/>
        </p:nvSpPr>
        <p:spPr>
          <a:xfrm>
            <a:off x="7381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345" name="Google Shape;345;p20"/>
          <p:cNvSpPr txBox="1"/>
          <p:nvPr/>
        </p:nvSpPr>
        <p:spPr>
          <a:xfrm>
            <a:off x="981075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346" name="Google Shape;346;p20"/>
          <p:cNvSpPr/>
          <p:nvPr/>
        </p:nvSpPr>
        <p:spPr>
          <a:xfrm>
            <a:off x="1789112" y="42338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7" name="Google Shape;347;p20"/>
          <p:cNvSpPr/>
          <p:nvPr/>
        </p:nvSpPr>
        <p:spPr>
          <a:xfrm>
            <a:off x="1752600" y="39751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8" name="Google Shape;348;p20"/>
          <p:cNvSpPr/>
          <p:nvPr/>
        </p:nvSpPr>
        <p:spPr>
          <a:xfrm flipH="1" rot="10800000">
            <a:off x="2209800" y="49530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190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9" name="Google Shape;349;p20"/>
          <p:cNvSpPr/>
          <p:nvPr/>
        </p:nvSpPr>
        <p:spPr>
          <a:xfrm flipH="1" rot="10800000">
            <a:off x="2209800" y="49530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190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1"/>
          <p:cNvSpPr txBox="1"/>
          <p:nvPr/>
        </p:nvSpPr>
        <p:spPr>
          <a:xfrm>
            <a:off x="6477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6" name="Google Shape;356;p21"/>
          <p:cNvSpPr txBox="1"/>
          <p:nvPr>
            <p:ph type="title"/>
          </p:nvPr>
        </p:nvSpPr>
        <p:spPr>
          <a:xfrm>
            <a:off x="455612" y="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</a:pPr>
            <a:r>
              <a:rPr b="0" i="0" lang="en-US" sz="3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357" name="Google Shape;357;p21"/>
          <p:cNvSpPr txBox="1"/>
          <p:nvPr>
            <p:ph idx="1" type="body"/>
          </p:nvPr>
        </p:nvSpPr>
        <p:spPr>
          <a:xfrm>
            <a:off x="381000" y="1524000"/>
            <a:ext cx="82263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any array element at position 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left child is at 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right child is at (2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+1) and the parent is at  </a:t>
            </a:r>
            <a:r>
              <a:rPr b="0" i="1" lang="en-US" sz="3200" u="non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1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 </a:t>
            </a:r>
            <a:r>
              <a:rPr b="0" i="0" lang="en-US" sz="32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2.</a:t>
            </a:r>
            <a:endParaRPr/>
          </a:p>
        </p:txBody>
      </p:sp>
      <p:sp>
        <p:nvSpPr>
          <p:cNvPr id="358" name="Google Shape;358;p21"/>
          <p:cNvSpPr txBox="1"/>
          <p:nvPr/>
        </p:nvSpPr>
        <p:spPr>
          <a:xfrm>
            <a:off x="1066800" y="4419600"/>
            <a:ext cx="6858000" cy="53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59" name="Google Shape;359;p21"/>
          <p:cNvCxnSpPr/>
          <p:nvPr/>
        </p:nvCxnSpPr>
        <p:spPr>
          <a:xfrm>
            <a:off x="1524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0" name="Google Shape;360;p21"/>
          <p:cNvCxnSpPr/>
          <p:nvPr/>
        </p:nvCxnSpPr>
        <p:spPr>
          <a:xfrm>
            <a:off x="1981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1" name="Google Shape;361;p21"/>
          <p:cNvCxnSpPr/>
          <p:nvPr/>
        </p:nvCxnSpPr>
        <p:spPr>
          <a:xfrm>
            <a:off x="2438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2" name="Google Shape;362;p21"/>
          <p:cNvCxnSpPr/>
          <p:nvPr/>
        </p:nvCxnSpPr>
        <p:spPr>
          <a:xfrm>
            <a:off x="2895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3" name="Google Shape;363;p21"/>
          <p:cNvCxnSpPr/>
          <p:nvPr/>
        </p:nvCxnSpPr>
        <p:spPr>
          <a:xfrm>
            <a:off x="3352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4" name="Google Shape;364;p21"/>
          <p:cNvCxnSpPr/>
          <p:nvPr/>
        </p:nvCxnSpPr>
        <p:spPr>
          <a:xfrm>
            <a:off x="3810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5" name="Google Shape;365;p21"/>
          <p:cNvCxnSpPr/>
          <p:nvPr/>
        </p:nvCxnSpPr>
        <p:spPr>
          <a:xfrm>
            <a:off x="4267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6" name="Google Shape;366;p21"/>
          <p:cNvCxnSpPr/>
          <p:nvPr/>
        </p:nvCxnSpPr>
        <p:spPr>
          <a:xfrm>
            <a:off x="4724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7" name="Google Shape;367;p21"/>
          <p:cNvCxnSpPr/>
          <p:nvPr/>
        </p:nvCxnSpPr>
        <p:spPr>
          <a:xfrm>
            <a:off x="5181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8" name="Google Shape;368;p21"/>
          <p:cNvCxnSpPr/>
          <p:nvPr/>
        </p:nvCxnSpPr>
        <p:spPr>
          <a:xfrm>
            <a:off x="56388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9" name="Google Shape;369;p21"/>
          <p:cNvCxnSpPr/>
          <p:nvPr/>
        </p:nvCxnSpPr>
        <p:spPr>
          <a:xfrm>
            <a:off x="60960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0" name="Google Shape;370;p21"/>
          <p:cNvCxnSpPr/>
          <p:nvPr/>
        </p:nvCxnSpPr>
        <p:spPr>
          <a:xfrm>
            <a:off x="65532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1" name="Google Shape;371;p21"/>
          <p:cNvCxnSpPr/>
          <p:nvPr/>
        </p:nvCxnSpPr>
        <p:spPr>
          <a:xfrm>
            <a:off x="70104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2" name="Google Shape;372;p21"/>
          <p:cNvCxnSpPr/>
          <p:nvPr/>
        </p:nvCxnSpPr>
        <p:spPr>
          <a:xfrm>
            <a:off x="7467600" y="4419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73" name="Google Shape;373;p21"/>
          <p:cNvSpPr txBox="1"/>
          <p:nvPr/>
        </p:nvSpPr>
        <p:spPr>
          <a:xfrm>
            <a:off x="14478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374" name="Google Shape;374;p21"/>
          <p:cNvSpPr txBox="1"/>
          <p:nvPr/>
        </p:nvSpPr>
        <p:spPr>
          <a:xfrm>
            <a:off x="19050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375" name="Google Shape;375;p21"/>
          <p:cNvSpPr txBox="1"/>
          <p:nvPr/>
        </p:nvSpPr>
        <p:spPr>
          <a:xfrm>
            <a:off x="23622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endParaRPr/>
          </a:p>
        </p:txBody>
      </p:sp>
      <p:sp>
        <p:nvSpPr>
          <p:cNvPr id="376" name="Google Shape;376;p21"/>
          <p:cNvSpPr txBox="1"/>
          <p:nvPr/>
        </p:nvSpPr>
        <p:spPr>
          <a:xfrm>
            <a:off x="2809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377" name="Google Shape;377;p21"/>
          <p:cNvSpPr txBox="1"/>
          <p:nvPr/>
        </p:nvSpPr>
        <p:spPr>
          <a:xfrm>
            <a:off x="32670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378" name="Google Shape;378;p21"/>
          <p:cNvSpPr txBox="1"/>
          <p:nvPr/>
        </p:nvSpPr>
        <p:spPr>
          <a:xfrm>
            <a:off x="37242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379" name="Google Shape;379;p21"/>
          <p:cNvSpPr txBox="1"/>
          <p:nvPr/>
        </p:nvSpPr>
        <p:spPr>
          <a:xfrm>
            <a:off x="41814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380" name="Google Shape;380;p21"/>
          <p:cNvSpPr txBox="1"/>
          <p:nvPr/>
        </p:nvSpPr>
        <p:spPr>
          <a:xfrm>
            <a:off x="46386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381" name="Google Shape;381;p21"/>
          <p:cNvSpPr txBox="1"/>
          <p:nvPr/>
        </p:nvSpPr>
        <p:spPr>
          <a:xfrm>
            <a:off x="5095875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sp>
        <p:nvSpPr>
          <p:cNvPr id="382" name="Google Shape;382;p21"/>
          <p:cNvSpPr txBox="1"/>
          <p:nvPr/>
        </p:nvSpPr>
        <p:spPr>
          <a:xfrm>
            <a:off x="5562600" y="44958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383" name="Google Shape;383;p21"/>
          <p:cNvSpPr txBox="1"/>
          <p:nvPr/>
        </p:nvSpPr>
        <p:spPr>
          <a:xfrm>
            <a:off x="14478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84" name="Google Shape;384;p21"/>
          <p:cNvSpPr txBox="1"/>
          <p:nvPr/>
        </p:nvSpPr>
        <p:spPr>
          <a:xfrm>
            <a:off x="1895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85" name="Google Shape;385;p21"/>
          <p:cNvSpPr txBox="1"/>
          <p:nvPr/>
        </p:nvSpPr>
        <p:spPr>
          <a:xfrm>
            <a:off x="2362200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386" name="Google Shape;386;p21"/>
          <p:cNvSpPr txBox="1"/>
          <p:nvPr/>
        </p:nvSpPr>
        <p:spPr>
          <a:xfrm>
            <a:off x="2809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87" name="Google Shape;387;p21"/>
          <p:cNvSpPr txBox="1"/>
          <p:nvPr/>
        </p:nvSpPr>
        <p:spPr>
          <a:xfrm>
            <a:off x="3267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88" name="Google Shape;388;p21"/>
          <p:cNvSpPr txBox="1"/>
          <p:nvPr/>
        </p:nvSpPr>
        <p:spPr>
          <a:xfrm>
            <a:off x="3724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389" name="Google Shape;389;p21"/>
          <p:cNvSpPr txBox="1"/>
          <p:nvPr/>
        </p:nvSpPr>
        <p:spPr>
          <a:xfrm>
            <a:off x="41814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90" name="Google Shape;390;p21"/>
          <p:cNvSpPr txBox="1"/>
          <p:nvPr/>
        </p:nvSpPr>
        <p:spPr>
          <a:xfrm>
            <a:off x="4638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391" name="Google Shape;391;p21"/>
          <p:cNvSpPr txBox="1"/>
          <p:nvPr/>
        </p:nvSpPr>
        <p:spPr>
          <a:xfrm>
            <a:off x="5095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392" name="Google Shape;392;p21"/>
          <p:cNvSpPr txBox="1"/>
          <p:nvPr/>
        </p:nvSpPr>
        <p:spPr>
          <a:xfrm>
            <a:off x="55530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393" name="Google Shape;393;p21"/>
          <p:cNvSpPr txBox="1"/>
          <p:nvPr/>
        </p:nvSpPr>
        <p:spPr>
          <a:xfrm>
            <a:off x="60102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394" name="Google Shape;394;p21"/>
          <p:cNvSpPr txBox="1"/>
          <p:nvPr/>
        </p:nvSpPr>
        <p:spPr>
          <a:xfrm>
            <a:off x="6477000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395" name="Google Shape;395;p21"/>
          <p:cNvSpPr txBox="1"/>
          <p:nvPr/>
        </p:nvSpPr>
        <p:spPr>
          <a:xfrm>
            <a:off x="69246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396" name="Google Shape;396;p21"/>
          <p:cNvSpPr txBox="1"/>
          <p:nvPr/>
        </p:nvSpPr>
        <p:spPr>
          <a:xfrm>
            <a:off x="7381875" y="4953000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397" name="Google Shape;397;p21"/>
          <p:cNvSpPr txBox="1"/>
          <p:nvPr/>
        </p:nvSpPr>
        <p:spPr>
          <a:xfrm>
            <a:off x="981075" y="4937125"/>
            <a:ext cx="619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398" name="Google Shape;398;p21"/>
          <p:cNvSpPr/>
          <p:nvPr/>
        </p:nvSpPr>
        <p:spPr>
          <a:xfrm>
            <a:off x="1789112" y="4233862"/>
            <a:ext cx="420687" cy="185737"/>
          </a:xfrm>
          <a:custGeom>
            <a:rect b="b" l="l" r="r" t="t"/>
            <a:pathLst>
              <a:path extrusionOk="0" h="140" w="356">
                <a:moveTo>
                  <a:pt x="0" y="122"/>
                </a:moveTo>
                <a:cubicBezTo>
                  <a:pt x="23" y="87"/>
                  <a:pt x="42" y="48"/>
                  <a:pt x="82" y="30"/>
                </a:cubicBezTo>
                <a:cubicBezTo>
                  <a:pt x="100" y="22"/>
                  <a:pt x="137" y="12"/>
                  <a:pt x="137" y="12"/>
                </a:cubicBezTo>
                <a:cubicBezTo>
                  <a:pt x="297" y="23"/>
                  <a:pt x="253" y="0"/>
                  <a:pt x="338" y="85"/>
                </a:cubicBezTo>
                <a:cubicBezTo>
                  <a:pt x="344" y="103"/>
                  <a:pt x="356" y="140"/>
                  <a:pt x="356" y="14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9" name="Google Shape;399;p21"/>
          <p:cNvSpPr/>
          <p:nvPr/>
        </p:nvSpPr>
        <p:spPr>
          <a:xfrm>
            <a:off x="1752600" y="3975100"/>
            <a:ext cx="914400" cy="444500"/>
          </a:xfrm>
          <a:custGeom>
            <a:rect b="b" l="l" r="r" t="t"/>
            <a:pathLst>
              <a:path extrusionOk="0" h="280" w="576">
                <a:moveTo>
                  <a:pt x="0" y="280"/>
                </a:moveTo>
                <a:cubicBezTo>
                  <a:pt x="36" y="180"/>
                  <a:pt x="72" y="80"/>
                  <a:pt x="144" y="40"/>
                </a:cubicBezTo>
                <a:cubicBezTo>
                  <a:pt x="216" y="0"/>
                  <a:pt x="360" y="0"/>
                  <a:pt x="432" y="40"/>
                </a:cubicBezTo>
                <a:cubicBezTo>
                  <a:pt x="504" y="80"/>
                  <a:pt x="540" y="180"/>
                  <a:pt x="576" y="280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0" name="Google Shape;400;p21"/>
          <p:cNvSpPr/>
          <p:nvPr/>
        </p:nvSpPr>
        <p:spPr>
          <a:xfrm flipH="1" rot="10800000">
            <a:off x="2209800" y="4953000"/>
            <a:ext cx="914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1" name="Google Shape;401;p21"/>
          <p:cNvSpPr/>
          <p:nvPr/>
        </p:nvSpPr>
        <p:spPr>
          <a:xfrm flipH="1" rot="10800000">
            <a:off x="2209800" y="4953000"/>
            <a:ext cx="1371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2" name="Google Shape;402;p21"/>
          <p:cNvSpPr/>
          <p:nvPr/>
        </p:nvSpPr>
        <p:spPr>
          <a:xfrm>
            <a:off x="2743200" y="3886200"/>
            <a:ext cx="12954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190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3" name="Google Shape;403;p21"/>
          <p:cNvSpPr/>
          <p:nvPr/>
        </p:nvSpPr>
        <p:spPr>
          <a:xfrm>
            <a:off x="2743200" y="3886200"/>
            <a:ext cx="1752600" cy="533400"/>
          </a:xfrm>
          <a:custGeom>
            <a:rect b="b" l="l" r="r" t="t"/>
            <a:pathLst>
              <a:path extrusionOk="0" h="336" w="576">
                <a:moveTo>
                  <a:pt x="0" y="336"/>
                </a:moveTo>
                <a:cubicBezTo>
                  <a:pt x="60" y="216"/>
                  <a:pt x="120" y="96"/>
                  <a:pt x="192" y="48"/>
                </a:cubicBezTo>
                <a:cubicBezTo>
                  <a:pt x="264" y="0"/>
                  <a:pt x="368" y="0"/>
                  <a:pt x="432" y="48"/>
                </a:cubicBezTo>
                <a:cubicBezTo>
                  <a:pt x="496" y="96"/>
                  <a:pt x="536" y="216"/>
                  <a:pt x="576" y="336"/>
                </a:cubicBezTo>
              </a:path>
            </a:pathLst>
          </a:custGeom>
          <a:noFill/>
          <a:ln cap="flat" cmpd="sng" w="1905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8">
      <a:dk1>
        <a:srgbClr val="808080"/>
      </a:dk1>
      <a:lt1>
        <a:srgbClr val="FFFFFF"/>
      </a:lt1>
      <a:dk2>
        <a:srgbClr val="990033"/>
      </a:dk2>
      <a:lt2>
        <a:srgbClr val="FFFFFF"/>
      </a:lt2>
      <a:accent1>
        <a:srgbClr val="A50021"/>
      </a:accent1>
      <a:accent2>
        <a:srgbClr val="3333CC"/>
      </a:accent2>
      <a:accent3>
        <a:srgbClr val="CAAAAD"/>
      </a:accent3>
      <a:accent4>
        <a:srgbClr val="DADADA"/>
      </a:accent4>
      <a:accent5>
        <a:srgbClr val="CFAAAB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